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1" r:id="rId2"/>
    <p:sldMasterId id="2147483770" r:id="rId3"/>
  </p:sldMasterIdLst>
  <p:sldIdLst>
    <p:sldId id="263" r:id="rId4"/>
    <p:sldId id="258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8" y="-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0" y="2233126"/>
            <a:ext cx="3903133" cy="151844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359400" y="1"/>
            <a:ext cx="0" cy="361582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68" y="3151145"/>
            <a:ext cx="4656666" cy="243877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16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932536"/>
            <a:ext cx="12192000" cy="249593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17733" y="3793652"/>
            <a:ext cx="3759200" cy="1796268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2239779"/>
            <a:ext cx="4080933" cy="3409417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91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7BAD-1F3F-4A92-8A87-23808B659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63F9D-0822-490A-B52D-63E446361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AAC0D-D584-49A3-8C50-5C2BBD47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D6BAD-D142-4638-9695-154E147C9A42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2BC97-1D12-43EF-B44E-D6AD51B7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6E3CE-5BBD-4215-9344-E35455BD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8880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925657"/>
            <a:ext cx="10320867" cy="905070"/>
          </a:xfrm>
        </p:spPr>
        <p:txBody>
          <a:bodyPr anchor="b">
            <a:normAutofit/>
          </a:bodyPr>
          <a:lstStyle>
            <a:lvl1pPr algn="ctr">
              <a:defRPr sz="5334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015068" y="3801490"/>
            <a:ext cx="8161866" cy="2970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2015068" y="5510696"/>
            <a:ext cx="8161866" cy="1043515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067"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234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4347468" y="1680199"/>
            <a:ext cx="3497062" cy="3497602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4619619" y="1952309"/>
            <a:ext cx="2952763" cy="2953219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23056" y="2337160"/>
            <a:ext cx="2945889" cy="1091310"/>
          </a:xfrm>
        </p:spPr>
        <p:txBody>
          <a:bodyPr anchor="b">
            <a:normAutofit/>
          </a:bodyPr>
          <a:lstStyle>
            <a:lvl1pPr algn="ctr">
              <a:defRPr sz="32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23056" y="3472475"/>
            <a:ext cx="2945889" cy="642960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724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295400" y="1858475"/>
            <a:ext cx="3139505" cy="3139990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539724" y="2102837"/>
            <a:ext cx="2650858" cy="265126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539724" y="2422201"/>
            <a:ext cx="2650858" cy="2012539"/>
          </a:xfrm>
        </p:spPr>
        <p:txBody>
          <a:bodyPr anchor="ctr">
            <a:normAutofit/>
          </a:bodyPr>
          <a:lstStyle>
            <a:lvl1pPr algn="ctr">
              <a:defRPr sz="2933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812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7757095" y="1858475"/>
            <a:ext cx="3139505" cy="3139990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8001419" y="2102837"/>
            <a:ext cx="2650858" cy="265126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001419" y="2422201"/>
            <a:ext cx="2650858" cy="2012539"/>
          </a:xfrm>
        </p:spPr>
        <p:txBody>
          <a:bodyPr anchor="ctr">
            <a:normAutofit/>
          </a:bodyPr>
          <a:lstStyle>
            <a:lvl1pPr algn="ctr">
              <a:defRPr sz="2933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318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561901"/>
            <a:ext cx="3805767" cy="1733139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0667" y="2305060"/>
            <a:ext cx="3805767" cy="224788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821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878402"/>
            <a:ext cx="5160434" cy="1241011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1" y="2119413"/>
            <a:ext cx="5160433" cy="130905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700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1" y="0"/>
            <a:ext cx="5873447" cy="6858000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955823"/>
            <a:ext cx="5624891" cy="187482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009856"/>
            <a:ext cx="3570515" cy="198382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4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5" y="3611265"/>
            <a:ext cx="12192001" cy="3246732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4443908"/>
            <a:ext cx="8161867" cy="145826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68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F6A8-814C-42FA-BCCD-153C8B960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8A6C2-F0B2-48E8-AADE-FD5834DAF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54FBC-AFC8-421C-BA80-3F0D2697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D6BAD-D142-4638-9695-154E147C9A42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7431-1AA1-44F0-8959-53C00A97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AE3FF-D73D-45D0-95DF-EB3CBAB2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91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847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35567" y="4422706"/>
            <a:ext cx="2805161" cy="149645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35567" y="3983147"/>
            <a:ext cx="2805161" cy="39088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 baseline="0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93420" y="4422706"/>
            <a:ext cx="2805161" cy="149645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693420" y="3983147"/>
            <a:ext cx="2805161" cy="39088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451273" y="4422706"/>
            <a:ext cx="2805161" cy="149645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451273" y="3983147"/>
            <a:ext cx="2805161" cy="39088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295400" y="2523401"/>
            <a:ext cx="9601200" cy="9050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957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3550-57DC-4CD6-87B1-14F3E73C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0ABC-2F08-40F0-8ECA-911BF0370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E5AEC-47BC-4189-AA4A-4A2A2BFA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E8BF-6806-4A10-B9CD-29E418D7DEAE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76EBF-ADFD-460D-B776-5B7B570D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7A0BA-50A6-446E-8DEE-93001825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842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5C82-891A-48D7-A682-581944F0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87331-2601-4F26-B575-8DF2CC981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C36AC-605D-41F7-9ABD-675A8C7A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E8BF-6806-4A10-B9CD-29E418D7DEAE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665B7-F41E-4463-968A-E992312E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F291D-D91C-4B55-9FE3-7D0FB745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9797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C42E0-581D-4907-953B-6485C70B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04C29-A065-430F-B4B6-75A730D00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A1395-6CC0-45C6-B922-70941243B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A7C72-1DA2-4D1B-9CAB-0860DF6F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E8BF-6806-4A10-B9CD-29E418D7DEAE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878C4-BF1B-4DD8-90D5-5C066FF8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3C4D8-2745-4422-8FE0-2045AF04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715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A3DD-A8FF-40CC-B1A7-9F0D6BE7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6AB7E-5BF1-4FA5-BC45-DC43CAC81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84B26-05E7-4FBD-A718-FE875E991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80364-9211-4317-AEDA-5FF81F052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F7DBE-5465-417C-8180-0725A9BC60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43A2A-74D5-46EF-B881-59905AB8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E8BF-6806-4A10-B9CD-29E418D7DEAE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2276DF-6EAA-478F-8400-BCBB1DA4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EFA34-2531-4629-87E3-FAF12397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3225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5337-C4F9-4EF0-A2ED-1E4D25D47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2D7F3-2F9D-4F52-92F8-699FDA6C9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E8BF-6806-4A10-B9CD-29E418D7DEAE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D1854-8754-40C9-A5E2-78A276E9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34F28-30BC-4B7E-83EB-6DD59E23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314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49ECB-C998-4660-AAFB-ADDB8B48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E8BF-6806-4A10-B9CD-29E418D7DEAE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FFB7E-D9A1-414D-A349-8A37C750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93F00-4EC2-4628-88F7-E17610A9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525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D3A2-68BD-4F00-8880-0F15214A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B10F-FEF2-4871-AD10-C0050829A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63C87-E20C-4297-B7D7-BE48C220E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1D122-5755-4821-B8F8-A56515E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E8BF-6806-4A10-B9CD-29E418D7DEAE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0FCAE-881C-49FC-8C3A-4B6D6436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E78CF-C658-4B2D-8914-6135D1B9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9642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C44F-4E6E-4477-8478-A96DA554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29FD9-250F-4B5E-AB43-1A831E87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D0C98-9838-4E32-839F-3EF30EB78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ABF3B-2DDF-4BA2-B82B-4D3F7353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E8BF-6806-4A10-B9CD-29E418D7DEAE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BF362-0794-4403-A3B8-C6B00345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9DB0B-CB83-4309-AE43-1A47AA80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105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6A0A-F08F-4E43-9E53-D47FB3A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39F11-4A01-4374-9801-CE5FA9ABA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0787-7993-4E9F-84E7-D45A8F744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E8BF-6806-4A10-B9CD-29E418D7DEAE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1D54E-55CD-4BEF-A484-8D9EC443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D3D60-EAE6-4B6D-AC28-01C4B690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3737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C5084-6999-4CB5-9D67-E400CF16E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3576C-F7CF-4333-8562-6512F2387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6AA4-D7BB-48ED-8316-ED329FA2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E8BF-6806-4A10-B9CD-29E418D7DEAE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DC702-2BAB-4034-A927-5E865149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8345D-9277-46F9-A0D2-7B92A02C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16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932536"/>
            <a:ext cx="6096000" cy="249593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3423224"/>
            <a:ext cx="6096000" cy="249593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344834" y="1410637"/>
            <a:ext cx="3456517" cy="149645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95400" y="3704800"/>
            <a:ext cx="3450167" cy="194539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97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2180503"/>
            <a:ext cx="4751916" cy="249593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2013887"/>
            <a:ext cx="4814603" cy="761059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364736"/>
            <a:ext cx="4814603" cy="1312761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693956"/>
            <a:ext cx="4814603" cy="467587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344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058"/>
            <a:ext cx="4340423" cy="6858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015067" y="1700734"/>
            <a:ext cx="3456516" cy="345653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1595814"/>
            <a:ext cx="4080933" cy="1274211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123696"/>
            <a:ext cx="4080933" cy="1034574"/>
          </a:xfrm>
        </p:spPr>
        <p:txBody>
          <a:bodyPr anchor="b"/>
          <a:lstStyle>
            <a:lvl1pPr marL="190510" indent="-19051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936767"/>
            <a:ext cx="4080933" cy="1043768"/>
          </a:xfrm>
        </p:spPr>
        <p:txBody>
          <a:bodyPr anchor="t"/>
          <a:lstStyle>
            <a:lvl1pPr marL="190510" indent="-19051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1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35567" y="0"/>
            <a:ext cx="381635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943470" y="1846750"/>
            <a:ext cx="4954433" cy="1518442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14720" y="3428471"/>
            <a:ext cx="617728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956170" y="3574543"/>
            <a:ext cx="49544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253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" y="-529"/>
            <a:ext cx="3487615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231628" y="1820530"/>
            <a:ext cx="3024805" cy="3215881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487615" y="-1058"/>
            <a:ext cx="4340423" cy="6858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085069" y="2799964"/>
            <a:ext cx="3145515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085069" y="2322643"/>
            <a:ext cx="3145515" cy="424810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00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440084" y="0"/>
            <a:ext cx="381635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932537"/>
            <a:ext cx="4954433" cy="243265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/>
        </p:nvCxnSpPr>
        <p:spPr>
          <a:xfrm>
            <a:off x="1011767" y="3428471"/>
            <a:ext cx="6428316" cy="52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49544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5405" y="6411940"/>
            <a:ext cx="45212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05405" y="5919158"/>
            <a:ext cx="812800" cy="675343"/>
          </a:xfrm>
        </p:spPr>
        <p:txBody>
          <a:bodyPr/>
          <a:lstStyle>
            <a:lvl1pPr algn="l">
              <a:defRPr/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704385" y="-529"/>
            <a:ext cx="3487615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422731"/>
            <a:ext cx="3016853" cy="20125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363962" y="-1058"/>
            <a:ext cx="4340423" cy="6858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70716" y="2687646"/>
            <a:ext cx="3126917" cy="217645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70716" y="2210325"/>
            <a:ext cx="3126917" cy="424810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5405" y="6411940"/>
            <a:ext cx="405855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05405" y="5919158"/>
            <a:ext cx="812800" cy="675343"/>
          </a:xfrm>
        </p:spPr>
        <p:txBody>
          <a:bodyPr/>
          <a:lstStyle>
            <a:lvl1pPr algn="l">
              <a:defRPr/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704385" y="-529"/>
            <a:ext cx="3487615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422731"/>
            <a:ext cx="3016853" cy="20125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363962" y="-1058"/>
            <a:ext cx="4340423" cy="6858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70716" y="1953116"/>
            <a:ext cx="3126917" cy="1448539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70716" y="1471007"/>
            <a:ext cx="3126917" cy="4295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5405" y="6411940"/>
            <a:ext cx="405855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05405" y="5919158"/>
            <a:ext cx="812800" cy="675343"/>
          </a:xfrm>
        </p:spPr>
        <p:txBody>
          <a:bodyPr/>
          <a:lstStyle>
            <a:lvl1pPr algn="l">
              <a:defRPr/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970716" y="4142541"/>
            <a:ext cx="3126917" cy="1448539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970716" y="3660431"/>
            <a:ext cx="3126917" cy="4295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528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2493893"/>
            <a:ext cx="8161867" cy="82201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015067" y="3428471"/>
            <a:ext cx="8161867" cy="2161450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32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1058"/>
            <a:ext cx="4340423" cy="6858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92191" y="2422731"/>
            <a:ext cx="3556042" cy="201253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263848" y="955823"/>
            <a:ext cx="5992585" cy="247264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196114" y="3710999"/>
            <a:ext cx="6134705" cy="2208159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88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1058"/>
            <a:ext cx="4340423" cy="6858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92191" y="2422731"/>
            <a:ext cx="3556042" cy="201253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0" y="955823"/>
            <a:ext cx="701662" cy="701770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04413" y="1003218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926281" y="1335575"/>
            <a:ext cx="3250653" cy="224717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926281" y="955823"/>
            <a:ext cx="3250653" cy="4027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096000" y="2018216"/>
            <a:ext cx="701662" cy="701770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204413" y="2065611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926281" y="2397968"/>
            <a:ext cx="3250653" cy="224717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926281" y="2018216"/>
            <a:ext cx="3250653" cy="4027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096000" y="3080609"/>
            <a:ext cx="701662" cy="701770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204413" y="3128003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926281" y="3460361"/>
            <a:ext cx="3250653" cy="224717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26281" y="3080609"/>
            <a:ext cx="3250653" cy="4027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096000" y="4143002"/>
            <a:ext cx="701662" cy="701770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204413" y="4190396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26281" y="4522753"/>
            <a:ext cx="3250653" cy="224717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926281" y="4143002"/>
            <a:ext cx="3250653" cy="4027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096000" y="5205395"/>
            <a:ext cx="701662" cy="701770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204413" y="5252789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926281" y="5585146"/>
            <a:ext cx="3250653" cy="224717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926281" y="5205395"/>
            <a:ext cx="3250653" cy="4027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795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1058"/>
            <a:ext cx="4340423" cy="6858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92191" y="2422731"/>
            <a:ext cx="3556042" cy="201253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5986" y="2017568"/>
            <a:ext cx="701662" cy="701770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224399" y="2064962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946267" y="2397319"/>
            <a:ext cx="2085148" cy="224717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946267" y="2017568"/>
            <a:ext cx="2085148" cy="4027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15986" y="3079961"/>
            <a:ext cx="701662" cy="701770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224399" y="3127355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46267" y="3459713"/>
            <a:ext cx="2085148" cy="224717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46267" y="3079961"/>
            <a:ext cx="2085148" cy="4027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115986" y="4142354"/>
            <a:ext cx="701662" cy="701770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224399" y="4189748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946267" y="4522105"/>
            <a:ext cx="2085148" cy="224717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946267" y="4142353"/>
            <a:ext cx="2085148" cy="4027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341004" y="2017568"/>
            <a:ext cx="701662" cy="701770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8449417" y="2064962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171285" y="2397319"/>
            <a:ext cx="2085148" cy="224717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9171285" y="2017568"/>
            <a:ext cx="2085148" cy="4027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8341004" y="3079961"/>
            <a:ext cx="701662" cy="701770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8449417" y="3127355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171285" y="3459713"/>
            <a:ext cx="2085148" cy="224717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171285" y="3079961"/>
            <a:ext cx="2085148" cy="4027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8341004" y="4142354"/>
            <a:ext cx="701662" cy="701770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449417" y="4189748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9171285" y="4522105"/>
            <a:ext cx="2085148" cy="224717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171285" y="4142353"/>
            <a:ext cx="2085148" cy="40277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270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050"/>
                            </p:stCondLst>
                            <p:childTnLst>
                              <p:par>
                                <p:cTn id="1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5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1058"/>
            <a:ext cx="6096000" cy="6858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35914" y="1391319"/>
            <a:ext cx="4066677" cy="4074304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46433" y="2690396"/>
            <a:ext cx="3450167" cy="2034734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46433" y="1813103"/>
            <a:ext cx="3450167" cy="764572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754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1058"/>
            <a:ext cx="6096000" cy="6858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35914" y="1391319"/>
            <a:ext cx="4066677" cy="4074304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46433" y="1946122"/>
            <a:ext cx="3450167" cy="14052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46433" y="1436230"/>
            <a:ext cx="3450167" cy="397172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46433" y="3983275"/>
            <a:ext cx="3450167" cy="14052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46433" y="3473382"/>
            <a:ext cx="3450167" cy="397172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4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35567" y="0"/>
            <a:ext cx="381635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1528239"/>
            <a:ext cx="5160433" cy="76105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957510"/>
            <a:ext cx="4814603" cy="16647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208307"/>
            <a:ext cx="5160433" cy="467587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67">
                <a:solidFill>
                  <a:schemeClr val="bg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50188" y="2776206"/>
            <a:ext cx="6041813" cy="2571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4725129"/>
            <a:ext cx="4814603" cy="1200335"/>
          </a:xfrm>
        </p:spPr>
        <p:txBody>
          <a:bodyPr anchor="b">
            <a:normAutofit/>
          </a:bodyPr>
          <a:lstStyle>
            <a:lvl1pPr marL="190510" indent="-190510" algn="just">
              <a:spcBef>
                <a:spcPts val="0"/>
              </a:spcBef>
              <a:buFont typeface="Wingdings" panose="05000000000000000000" pitchFamily="2" charset="2"/>
              <a:buChar char="l"/>
              <a:defRPr sz="933"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077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440083" y="0"/>
            <a:ext cx="381635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5405" y="6411940"/>
            <a:ext cx="405855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05405" y="5919158"/>
            <a:ext cx="812800" cy="675343"/>
          </a:xfrm>
        </p:spPr>
        <p:txBody>
          <a:bodyPr/>
          <a:lstStyle>
            <a:lvl1pPr algn="l">
              <a:defRPr/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932536"/>
            <a:ext cx="5160433" cy="761059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35567" y="4104036"/>
            <a:ext cx="4814603" cy="16647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35567" y="2708239"/>
            <a:ext cx="4814603" cy="1350052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5567" y="1505477"/>
            <a:ext cx="5160433" cy="559595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360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833543"/>
            <a:ext cx="8161867" cy="69537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12105" y="2083827"/>
            <a:ext cx="1852083" cy="18523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35567" y="4732205"/>
            <a:ext cx="2805161" cy="11932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35567" y="3992527"/>
            <a:ext cx="2805161" cy="39088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015067" y="1528923"/>
            <a:ext cx="8161867" cy="293685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169958" y="2083827"/>
            <a:ext cx="1852083" cy="18523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93420" y="4732205"/>
            <a:ext cx="2805161" cy="11932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93420" y="3992527"/>
            <a:ext cx="2805161" cy="39088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8927811" y="2083827"/>
            <a:ext cx="1852083" cy="18523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451273" y="4732205"/>
            <a:ext cx="2805161" cy="11932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451273" y="3992527"/>
            <a:ext cx="2805161" cy="39088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5567" y="4408913"/>
            <a:ext cx="2805161" cy="29368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93420" y="4408913"/>
            <a:ext cx="2805161" cy="29368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451273" y="4408913"/>
            <a:ext cx="2805161" cy="29368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163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3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8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169958" y="1496546"/>
            <a:ext cx="1852083" cy="18523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93420" y="4144925"/>
            <a:ext cx="2805161" cy="11932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93420" y="3405247"/>
            <a:ext cx="2805161" cy="39088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8927811" y="1496546"/>
            <a:ext cx="1852083" cy="18523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451273" y="4144925"/>
            <a:ext cx="2805161" cy="11932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451273" y="3405247"/>
            <a:ext cx="2805161" cy="39088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93420" y="3821632"/>
            <a:ext cx="2805161" cy="29368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451273" y="3821632"/>
            <a:ext cx="2805161" cy="29368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1411425"/>
            <a:ext cx="3012319" cy="201253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5566" y="3577281"/>
            <a:ext cx="3012320" cy="23418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741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1411425"/>
            <a:ext cx="3012319" cy="201253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5566" y="3577281"/>
            <a:ext cx="3012320" cy="23418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20256" y="956101"/>
            <a:ext cx="1551489" cy="1551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97580" y="3000610"/>
            <a:ext cx="2196840" cy="320143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97580" y="2643848"/>
            <a:ext cx="2196840" cy="35676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302769" y="956101"/>
            <a:ext cx="1551489" cy="1551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980093" y="3000610"/>
            <a:ext cx="2196840" cy="320143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980093" y="2643848"/>
            <a:ext cx="2196840" cy="35676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320256" y="3554506"/>
            <a:ext cx="1551489" cy="1551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997580" y="5599015"/>
            <a:ext cx="2196840" cy="320143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997580" y="5242253"/>
            <a:ext cx="2196840" cy="35676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02769" y="3554506"/>
            <a:ext cx="1551489" cy="1551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980093" y="5599015"/>
            <a:ext cx="2196840" cy="320143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980093" y="5242253"/>
            <a:ext cx="2196840" cy="35676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322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0" y="2501630"/>
            <a:ext cx="3903133" cy="1854741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68" y="932536"/>
            <a:ext cx="4656666" cy="4986622"/>
          </a:xfrm>
        </p:spPr>
        <p:txBody>
          <a:bodyPr anchor="ctr"/>
          <a:lstStyle>
            <a:lvl1pPr marL="190510" indent="-190510" algn="l">
              <a:spcBef>
                <a:spcPts val="1200"/>
              </a:spcBef>
              <a:buFont typeface="Wingdings" panose="05000000000000000000" pitchFamily="2" charset="2"/>
              <a:buChar char="l"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176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44511" y="956101"/>
            <a:ext cx="1551489" cy="1551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21835" y="3000610"/>
            <a:ext cx="2196840" cy="320143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221835" y="2643848"/>
            <a:ext cx="2196840" cy="35676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963390" y="956101"/>
            <a:ext cx="1551489" cy="1551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640714" y="3000610"/>
            <a:ext cx="2196840" cy="320143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640714" y="2643848"/>
            <a:ext cx="2196840" cy="35676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382269" y="956101"/>
            <a:ext cx="1551489" cy="1551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059593" y="3000610"/>
            <a:ext cx="2196840" cy="320143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059593" y="2643848"/>
            <a:ext cx="2196840" cy="35676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44511" y="3554506"/>
            <a:ext cx="1551489" cy="1551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21835" y="5599015"/>
            <a:ext cx="2196840" cy="320143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221835" y="5242253"/>
            <a:ext cx="2196840" cy="35676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963390" y="3554506"/>
            <a:ext cx="1551489" cy="1551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40714" y="5599015"/>
            <a:ext cx="2196840" cy="320143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40714" y="5242253"/>
            <a:ext cx="2196840" cy="35676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9382269" y="3554506"/>
            <a:ext cx="1551489" cy="1551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059593" y="5599015"/>
            <a:ext cx="2196840" cy="320143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9059593" y="5242253"/>
            <a:ext cx="2196840" cy="35676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1411425"/>
            <a:ext cx="3012319" cy="201253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5566" y="3577281"/>
            <a:ext cx="3012320" cy="23418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26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8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5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8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422731"/>
            <a:ext cx="3016853" cy="20125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7799400" y="-1059"/>
            <a:ext cx="3457034" cy="342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343399" y="0"/>
            <a:ext cx="3456000" cy="3428472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800433" y="3428205"/>
            <a:ext cx="3456000" cy="3428472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/>
        </p:nvSpPr>
        <p:spPr>
          <a:xfrm>
            <a:off x="4343400" y="3428471"/>
            <a:ext cx="3457034" cy="342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00" y="1315814"/>
            <a:ext cx="2444652" cy="133869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331200" y="876255"/>
            <a:ext cx="2444652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48" y="4677074"/>
            <a:ext cx="2444652" cy="133869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68348" y="4237515"/>
            <a:ext cx="2444652" cy="39088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93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35567" y="3461830"/>
            <a:ext cx="2815167" cy="245732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5567" y="932536"/>
            <a:ext cx="2815167" cy="245732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832536" y="932535"/>
            <a:ext cx="2263465" cy="499292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446433" y="932537"/>
            <a:ext cx="3450167" cy="243265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9133" y="3574543"/>
            <a:ext cx="3450167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511432" y="3428471"/>
            <a:ext cx="4680569" cy="52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6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5567" y="932536"/>
            <a:ext cx="3581729" cy="498662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03355" y="3662444"/>
            <a:ext cx="2160320" cy="22567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849735" y="3662444"/>
            <a:ext cx="2160320" cy="22567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096113" y="3662444"/>
            <a:ext cx="2160320" cy="22567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751917" y="932537"/>
            <a:ext cx="2694517" cy="2432655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859151" y="932536"/>
            <a:ext cx="3397283" cy="2432656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55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833543"/>
            <a:ext cx="8161867" cy="69537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2015067" y="1528923"/>
            <a:ext cx="8161867" cy="293685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343400" y="2422973"/>
            <a:ext cx="1554389" cy="155462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35567" y="2961792"/>
            <a:ext cx="2918069" cy="947613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35567" y="2522233"/>
            <a:ext cx="2918069" cy="39088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97992" y="2422973"/>
            <a:ext cx="1554389" cy="155462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338364" y="2961792"/>
            <a:ext cx="2918069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338364" y="2522233"/>
            <a:ext cx="2918069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343400" y="4364530"/>
            <a:ext cx="1554389" cy="155462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35567" y="4903348"/>
            <a:ext cx="2918069" cy="947613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5567" y="4463789"/>
            <a:ext cx="2918069" cy="39088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297992" y="4364530"/>
            <a:ext cx="1554389" cy="155462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338364" y="4903348"/>
            <a:ext cx="2918069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8338364" y="4463789"/>
            <a:ext cx="2918069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48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682847" y="3705064"/>
            <a:ext cx="2213753" cy="221409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682847" y="1850858"/>
            <a:ext cx="1853920" cy="185420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910746" y="932536"/>
            <a:ext cx="2772101" cy="277252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6828927" y="3696283"/>
            <a:ext cx="1853920" cy="185420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11767" y="3428471"/>
            <a:ext cx="489897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932537"/>
            <a:ext cx="3407833" cy="243265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33951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255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8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35567" y="1672779"/>
            <a:ext cx="3384000" cy="17556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35567" y="3484803"/>
            <a:ext cx="3384000" cy="39088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404000" y="1672779"/>
            <a:ext cx="3384000" cy="17556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404000" y="3484803"/>
            <a:ext cx="3384000" cy="39088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872433" y="1672779"/>
            <a:ext cx="3384000" cy="17556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872433" y="3484803"/>
            <a:ext cx="3384000" cy="39088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4209234"/>
            <a:ext cx="3816350" cy="169294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134709" y="4209234"/>
            <a:ext cx="5042225" cy="169294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934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1411425"/>
            <a:ext cx="3012319" cy="201253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935566" y="3577281"/>
            <a:ext cx="3012320" cy="23418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51916" y="932536"/>
            <a:ext cx="6504517" cy="498662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61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41917" y="932536"/>
            <a:ext cx="6504517" cy="498662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244114" y="1411425"/>
            <a:ext cx="3012319" cy="201253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4113" y="3577281"/>
            <a:ext cx="3012320" cy="23418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79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7851577" cy="68580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7851577" y="-1058"/>
            <a:ext cx="4340423" cy="6858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671355" y="932537"/>
            <a:ext cx="2688167" cy="2432655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684055" y="3574543"/>
            <a:ext cx="2688167" cy="23509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81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2501630"/>
            <a:ext cx="3183467" cy="1854741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68" y="932536"/>
            <a:ext cx="4656666" cy="4986622"/>
          </a:xfrm>
        </p:spPr>
        <p:txBody>
          <a:bodyPr anchor="ctr"/>
          <a:lstStyle>
            <a:lvl1pPr marL="190510" indent="-190510" algn="l">
              <a:spcBef>
                <a:spcPts val="12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47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0328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031840" y="0"/>
            <a:ext cx="20328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95520" y="0"/>
            <a:ext cx="20328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27360" y="0"/>
            <a:ext cx="20328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063680" y="0"/>
            <a:ext cx="20328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159200" y="0"/>
            <a:ext cx="20328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3428471"/>
            <a:ext cx="2032800" cy="3429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031840" y="3428471"/>
            <a:ext cx="2032800" cy="3429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095520" y="3428471"/>
            <a:ext cx="2032800" cy="3429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8127360" y="3428471"/>
            <a:ext cx="2032800" cy="3429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63680" y="3428471"/>
            <a:ext cx="2032800" cy="3429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159200" y="3428471"/>
            <a:ext cx="2032800" cy="3429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73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3428471"/>
            <a:ext cx="121920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95400" y="2180503"/>
            <a:ext cx="9601200" cy="2496994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2442643"/>
            <a:ext cx="2736850" cy="197165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134709" y="2442643"/>
            <a:ext cx="4568091" cy="197165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981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33850" y="932536"/>
            <a:ext cx="3924300" cy="4992928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751917" y="1473427"/>
            <a:ext cx="2688167" cy="1891765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64617" y="3574543"/>
            <a:ext cx="2688167" cy="1878832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88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0328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031840" y="0"/>
            <a:ext cx="20328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27360" y="0"/>
            <a:ext cx="20328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159200" y="0"/>
            <a:ext cx="2032800" cy="34284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3428471"/>
            <a:ext cx="2032800" cy="3429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031840" y="3428471"/>
            <a:ext cx="2032800" cy="3429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8127360" y="3428471"/>
            <a:ext cx="2032800" cy="3429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159200" y="3428471"/>
            <a:ext cx="2032800" cy="3429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751917" y="932537"/>
            <a:ext cx="2688167" cy="2432655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4617" y="3574543"/>
            <a:ext cx="2688167" cy="23509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784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5405" y="6411940"/>
            <a:ext cx="405855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05405" y="5919158"/>
            <a:ext cx="812800" cy="67534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2544000" cy="275632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96000" y="2821985"/>
            <a:ext cx="2544000" cy="40360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712433" y="0"/>
            <a:ext cx="2544000" cy="40360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712433" y="4101674"/>
            <a:ext cx="2544000" cy="275632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932537"/>
            <a:ext cx="4238171" cy="2432655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11768" y="3428471"/>
            <a:ext cx="5084233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4238171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66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4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446433" y="6411940"/>
            <a:ext cx="4521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171767" y="5919158"/>
            <a:ext cx="812800" cy="67534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55626" y="0"/>
            <a:ext cx="2544000" cy="467749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572059" y="2180503"/>
            <a:ext cx="2544000" cy="467749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7446433" y="932537"/>
            <a:ext cx="3797300" cy="2432655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522634" y="3428471"/>
            <a:ext cx="466936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9133" y="3574543"/>
            <a:ext cx="3797300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55627" y="4789149"/>
            <a:ext cx="2544000" cy="4295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572059" y="1619521"/>
            <a:ext cx="2544000" cy="4295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30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422731"/>
            <a:ext cx="3816350" cy="2012539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697521"/>
            <a:ext cx="4080933" cy="161358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257962"/>
            <a:ext cx="408093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4017859"/>
            <a:ext cx="4080933" cy="161358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578300"/>
            <a:ext cx="408093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09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422731"/>
            <a:ext cx="3816350" cy="2012539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331705"/>
            <a:ext cx="408093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892146"/>
            <a:ext cx="408093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3154778"/>
            <a:ext cx="408093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715219"/>
            <a:ext cx="408093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977851"/>
            <a:ext cx="408093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538292"/>
            <a:ext cx="408093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701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658960" y="0"/>
            <a:ext cx="3770540" cy="6858000"/>
          </a:xfrm>
          <a:noFill/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46433" y="1331705"/>
            <a:ext cx="381130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46433" y="892146"/>
            <a:ext cx="381130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46433" y="3154778"/>
            <a:ext cx="381130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46433" y="2715219"/>
            <a:ext cx="381130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46433" y="4977851"/>
            <a:ext cx="381130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446433" y="4538292"/>
            <a:ext cx="381130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422731"/>
            <a:ext cx="3016853" cy="20125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97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331705"/>
            <a:ext cx="408093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892146"/>
            <a:ext cx="408093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3154778"/>
            <a:ext cx="408093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715219"/>
            <a:ext cx="408093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977851"/>
            <a:ext cx="408093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538292"/>
            <a:ext cx="408093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-1058"/>
            <a:ext cx="4340423" cy="6858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92191" y="2422731"/>
            <a:ext cx="3556042" cy="201253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927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2493893"/>
            <a:ext cx="8161867" cy="82201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015067" y="3428471"/>
            <a:ext cx="8161867" cy="598051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015067" y="4677497"/>
            <a:ext cx="8161867" cy="1247967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3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54269" y="1331705"/>
            <a:ext cx="324488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354269" y="892146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354269" y="3154778"/>
            <a:ext cx="324488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354269" y="2715219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54269" y="4977851"/>
            <a:ext cx="324488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354269" y="4538292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422731"/>
            <a:ext cx="3016853" cy="20125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001000" y="1331705"/>
            <a:ext cx="324488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001000" y="892146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3154778"/>
            <a:ext cx="324488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8001000" y="2715219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8001000" y="4977851"/>
            <a:ext cx="324488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001000" y="4538292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8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022109" y="1780784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5" name="Oval 94"/>
          <p:cNvSpPr/>
          <p:nvPr/>
        </p:nvSpPr>
        <p:spPr>
          <a:xfrm>
            <a:off x="6022109" y="3361243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6" name="Oval 95"/>
          <p:cNvSpPr/>
          <p:nvPr/>
        </p:nvSpPr>
        <p:spPr>
          <a:xfrm>
            <a:off x="6022109" y="4937044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/>
        </p:nvCxnSpPr>
        <p:spPr>
          <a:xfrm>
            <a:off x="6096000" y="1928588"/>
            <a:ext cx="0" cy="143265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/>
        </p:nvCxnSpPr>
        <p:spPr>
          <a:xfrm flipV="1">
            <a:off x="6096000" y="3509047"/>
            <a:ext cx="0" cy="142799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/>
        </p:nvCxnSpPr>
        <p:spPr>
          <a:xfrm flipV="1">
            <a:off x="6096000" y="5084849"/>
            <a:ext cx="1" cy="177315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14656" y="2061371"/>
            <a:ext cx="3762277" cy="69717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14656" y="1621812"/>
            <a:ext cx="376227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4656" y="3643994"/>
            <a:ext cx="3762277" cy="69717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4656" y="3204435"/>
            <a:ext cx="376227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14656" y="5221696"/>
            <a:ext cx="3762277" cy="69717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414656" y="4782137"/>
            <a:ext cx="376227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1411425"/>
            <a:ext cx="3193088" cy="201253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935566" y="3577281"/>
            <a:ext cx="3193089" cy="23418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656663" y="1653548"/>
            <a:ext cx="1025428" cy="390888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656663" y="3236171"/>
            <a:ext cx="1025428" cy="390888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56663" y="4820224"/>
            <a:ext cx="1025428" cy="390888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844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/>
      <p:bldP spid="1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022109" y="1780784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5" name="Oval 94"/>
          <p:cNvSpPr/>
          <p:nvPr/>
        </p:nvSpPr>
        <p:spPr>
          <a:xfrm>
            <a:off x="6022109" y="3361243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6" name="Oval 95"/>
          <p:cNvSpPr/>
          <p:nvPr/>
        </p:nvSpPr>
        <p:spPr>
          <a:xfrm>
            <a:off x="6022109" y="4937044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/>
        </p:nvCxnSpPr>
        <p:spPr>
          <a:xfrm>
            <a:off x="6096000" y="1928588"/>
            <a:ext cx="0" cy="143265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/>
        </p:nvCxnSpPr>
        <p:spPr>
          <a:xfrm flipV="1">
            <a:off x="6096000" y="3509047"/>
            <a:ext cx="0" cy="142799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14656" y="2061371"/>
            <a:ext cx="3762277" cy="69717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14656" y="1621812"/>
            <a:ext cx="376227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4656" y="3643994"/>
            <a:ext cx="3762277" cy="69717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4656" y="3204435"/>
            <a:ext cx="376227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14656" y="5221696"/>
            <a:ext cx="3762277" cy="69717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414656" y="4782137"/>
            <a:ext cx="376227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/>
        </p:nvCxnSpPr>
        <p:spPr>
          <a:xfrm>
            <a:off x="6096000" y="1"/>
            <a:ext cx="0" cy="178078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/>
        </p:nvCxnSpPr>
        <p:spPr>
          <a:xfrm flipV="1">
            <a:off x="6096000" y="5084849"/>
            <a:ext cx="0" cy="177315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656663" y="1653548"/>
            <a:ext cx="1025428" cy="390888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656663" y="3236171"/>
            <a:ext cx="1025428" cy="390888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56663" y="4820224"/>
            <a:ext cx="1025428" cy="390888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10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022109" y="1780784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5" name="Oval 94"/>
          <p:cNvSpPr/>
          <p:nvPr/>
        </p:nvSpPr>
        <p:spPr>
          <a:xfrm>
            <a:off x="6022109" y="3361243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6" name="Oval 95"/>
          <p:cNvSpPr/>
          <p:nvPr/>
        </p:nvSpPr>
        <p:spPr>
          <a:xfrm>
            <a:off x="6022109" y="4937044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/>
        </p:nvCxnSpPr>
        <p:spPr>
          <a:xfrm>
            <a:off x="6096000" y="1928588"/>
            <a:ext cx="0" cy="143265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/>
        </p:nvCxnSpPr>
        <p:spPr>
          <a:xfrm flipV="1">
            <a:off x="6096000" y="3509047"/>
            <a:ext cx="0" cy="142799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14656" y="2061371"/>
            <a:ext cx="3762277" cy="69717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14656" y="1621812"/>
            <a:ext cx="376227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14656" y="3643994"/>
            <a:ext cx="3762277" cy="69717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14656" y="3204435"/>
            <a:ext cx="376227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14656" y="5221696"/>
            <a:ext cx="3762277" cy="69717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414656" y="4782137"/>
            <a:ext cx="376227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656663" y="1653548"/>
            <a:ext cx="1025428" cy="390888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656663" y="3236171"/>
            <a:ext cx="1025428" cy="390888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56663" y="4820224"/>
            <a:ext cx="1025428" cy="390888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422731"/>
            <a:ext cx="3016853" cy="20125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/>
        </p:nvCxnSpPr>
        <p:spPr>
          <a:xfrm>
            <a:off x="6096000" y="1"/>
            <a:ext cx="0" cy="178078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22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16570" y="4950596"/>
            <a:ext cx="701662" cy="701770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25746" y="4997991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919159"/>
            <a:ext cx="4343400" cy="630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343400" y="4677497"/>
            <a:ext cx="0" cy="124796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343400" y="4677497"/>
            <a:ext cx="1248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591400" y="3429530"/>
            <a:ext cx="0" cy="124796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91400" y="3429530"/>
            <a:ext cx="1248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850510" y="2180503"/>
            <a:ext cx="0" cy="124796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850510" y="2180503"/>
            <a:ext cx="534149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864570" y="3702629"/>
            <a:ext cx="701662" cy="701770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973746" y="3750023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7123680" y="2453602"/>
            <a:ext cx="701662" cy="701770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32856" y="2500997"/>
            <a:ext cx="483308" cy="60698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459452" y="4931790"/>
            <a:ext cx="3275786" cy="697170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95401" y="5087928"/>
            <a:ext cx="2773667" cy="43828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2549666" y="3846782"/>
            <a:ext cx="2773667" cy="43828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818327" y="2596255"/>
            <a:ext cx="2773667" cy="43828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709814" y="3679892"/>
            <a:ext cx="3275786" cy="697170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980648" y="2430866"/>
            <a:ext cx="3275786" cy="697170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833543"/>
            <a:ext cx="8161867" cy="69537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2015067" y="1528923"/>
            <a:ext cx="8161867" cy="293685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97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5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363197" y="932536"/>
            <a:ext cx="2388720" cy="4986623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5993" y="1626919"/>
            <a:ext cx="2012097" cy="35878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5943470" y="1347427"/>
            <a:ext cx="4954433" cy="201776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6014720" y="3428471"/>
            <a:ext cx="617728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956170" y="3574543"/>
            <a:ext cx="49544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50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258593" y="932537"/>
            <a:ext cx="3554186" cy="5925464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943470" y="1347427"/>
            <a:ext cx="4954433" cy="201776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014720" y="3428471"/>
            <a:ext cx="617728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956170" y="3574543"/>
            <a:ext cx="49544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61723" y="1965101"/>
            <a:ext cx="3000000" cy="4892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447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363197" y="932536"/>
            <a:ext cx="2388720" cy="4986623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5993" y="1626919"/>
            <a:ext cx="2012097" cy="35878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43470" y="1347427"/>
            <a:ext cx="4954433" cy="201776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6014720" y="3428471"/>
            <a:ext cx="617728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956170" y="3574543"/>
            <a:ext cx="49544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886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258593" y="932537"/>
            <a:ext cx="3554186" cy="5925464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943470" y="1347427"/>
            <a:ext cx="4954433" cy="201776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014720" y="3428471"/>
            <a:ext cx="617728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956170" y="3574543"/>
            <a:ext cx="49544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61723" y="1965101"/>
            <a:ext cx="3000000" cy="4892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43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304217" y="945853"/>
            <a:ext cx="3507479" cy="4979612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200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200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943470" y="1403265"/>
            <a:ext cx="4954433" cy="196192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014720" y="3428471"/>
            <a:ext cx="617728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956170" y="3574543"/>
            <a:ext cx="49544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37493" y="1403265"/>
            <a:ext cx="3048000" cy="405662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443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0" y="2233126"/>
            <a:ext cx="3903133" cy="151844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359400" y="1"/>
            <a:ext cx="0" cy="361582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20267" y="1869306"/>
            <a:ext cx="6671733" cy="174651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1" y="3770922"/>
            <a:ext cx="4715933" cy="1818999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6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011768" y="3428471"/>
            <a:ext cx="4788471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389121" y="932536"/>
            <a:ext cx="3507479" cy="4979612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200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200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00239" y="2180503"/>
            <a:ext cx="1793932" cy="3744961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932537"/>
            <a:ext cx="3407833" cy="243265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33951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630583" y="1403265"/>
            <a:ext cx="3048000" cy="405662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959989" y="2708800"/>
            <a:ext cx="1480095" cy="268549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536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446433" y="6411940"/>
            <a:ext cx="4521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171767" y="5919158"/>
            <a:ext cx="812800" cy="67534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1011768" y="3428471"/>
            <a:ext cx="4807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7389121" y="932536"/>
            <a:ext cx="3507479" cy="4979612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200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sz="1200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0239" y="2180503"/>
            <a:ext cx="1793932" cy="3744961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932537"/>
            <a:ext cx="3407833" cy="2432655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33951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630583" y="1403265"/>
            <a:ext cx="3048000" cy="405662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959989" y="2708800"/>
            <a:ext cx="1480095" cy="268549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596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35567" y="1704434"/>
            <a:ext cx="6033611" cy="3448073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440084" y="1490364"/>
            <a:ext cx="3443817" cy="187482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511334" y="3428471"/>
            <a:ext cx="468066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2784" y="3574543"/>
            <a:ext cx="3443817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07994" y="1960084"/>
            <a:ext cx="4516757" cy="28066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29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888452" y="1482139"/>
            <a:ext cx="1406658" cy="293649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389873" y="984949"/>
            <a:ext cx="6033611" cy="3448073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162300" y="1240598"/>
            <a:ext cx="4516757" cy="28066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019854" y="1890798"/>
            <a:ext cx="1160573" cy="210574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4667937"/>
            <a:ext cx="3816350" cy="136554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52646" y="4792874"/>
            <a:ext cx="5124287" cy="110930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239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1011768" y="3428471"/>
            <a:ext cx="491973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4751917" y="0"/>
            <a:ext cx="7440083" cy="591915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212417" y="0"/>
            <a:ext cx="5979584" cy="514429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932537"/>
            <a:ext cx="3407833" cy="243265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33951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591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95400" y="1451652"/>
            <a:ext cx="5107649" cy="4146827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440084" y="1451652"/>
            <a:ext cx="3443817" cy="191354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511334" y="3428471"/>
            <a:ext cx="468066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2784" y="3574543"/>
            <a:ext cx="3443817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97225" y="1695894"/>
            <a:ext cx="4704000" cy="264127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283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/>
          <p:cNvSpPr/>
          <p:nvPr/>
        </p:nvSpPr>
        <p:spPr>
          <a:xfrm>
            <a:off x="4751917" y="1960199"/>
            <a:ext cx="1221075" cy="1410145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Freeform: Shape 5"/>
          <p:cNvSpPr/>
          <p:nvPr/>
        </p:nvSpPr>
        <p:spPr>
          <a:xfrm>
            <a:off x="4784284" y="2721376"/>
            <a:ext cx="1403775" cy="1412325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Freeform: Shape 6"/>
          <p:cNvSpPr/>
          <p:nvPr/>
        </p:nvSpPr>
        <p:spPr>
          <a:xfrm>
            <a:off x="4751917" y="3484597"/>
            <a:ext cx="1221312" cy="141067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968997" y="2339034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68997" y="4042634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486171" y="3223665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40083" y="1372095"/>
            <a:ext cx="3456517" cy="110139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40083" y="932536"/>
            <a:ext cx="345651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440083" y="3094930"/>
            <a:ext cx="3456517" cy="110139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40083" y="2655371"/>
            <a:ext cx="345651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40083" y="4817765"/>
            <a:ext cx="3456517" cy="110139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440083" y="4378206"/>
            <a:ext cx="3456517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/>
        </p:nvCxnSpPr>
        <p:spPr>
          <a:xfrm flipV="1">
            <a:off x="5452305" y="1127980"/>
            <a:ext cx="1987778" cy="1414927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/>
        </p:nvCxnSpPr>
        <p:spPr>
          <a:xfrm rot="10800000" flipV="1">
            <a:off x="5969481" y="2850815"/>
            <a:ext cx="1470603" cy="577656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/>
        </p:nvCxnSpPr>
        <p:spPr>
          <a:xfrm rot="10800000">
            <a:off x="5452306" y="4246507"/>
            <a:ext cx="1987778" cy="327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2422731"/>
            <a:ext cx="3407833" cy="2012539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418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3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8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reeform: Shape 33"/>
          <p:cNvSpPr/>
          <p:nvPr/>
        </p:nvSpPr>
        <p:spPr>
          <a:xfrm>
            <a:off x="4841863" y="2401054"/>
            <a:ext cx="1221312" cy="141067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5" name="Freeform: Shape 34"/>
          <p:cNvSpPr/>
          <p:nvPr/>
        </p:nvSpPr>
        <p:spPr>
          <a:xfrm>
            <a:off x="6128824" y="2401054"/>
            <a:ext cx="1221075" cy="1410145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6" name="Freeform: Shape 35"/>
          <p:cNvSpPr/>
          <p:nvPr/>
        </p:nvSpPr>
        <p:spPr>
          <a:xfrm>
            <a:off x="6161192" y="3162231"/>
            <a:ext cx="1403775" cy="1412325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7" name="Freeform: Shape 36"/>
          <p:cNvSpPr/>
          <p:nvPr/>
        </p:nvSpPr>
        <p:spPr>
          <a:xfrm>
            <a:off x="4627033" y="3162622"/>
            <a:ext cx="1402860" cy="1411543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8" name="Freeform: Shape 37"/>
          <p:cNvSpPr/>
          <p:nvPr/>
        </p:nvSpPr>
        <p:spPr>
          <a:xfrm>
            <a:off x="4841626" y="3924925"/>
            <a:ext cx="1221549" cy="1411201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9" name="Freeform: Shape 38"/>
          <p:cNvSpPr/>
          <p:nvPr/>
        </p:nvSpPr>
        <p:spPr>
          <a:xfrm>
            <a:off x="6128825" y="3925453"/>
            <a:ext cx="1221312" cy="141067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345905" y="2779889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366484" y="2779889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345905" y="4483489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366484" y="4483489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863079" y="3664520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845988" y="3664520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011551" y="2365779"/>
            <a:ext cx="3244883" cy="74568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011551" y="1926220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011551" y="3746469"/>
            <a:ext cx="3244883" cy="74568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8011551" y="3306910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8011551" y="5116934"/>
            <a:ext cx="3244883" cy="74568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011551" y="4677375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9454" y="2365779"/>
            <a:ext cx="3244883" cy="74568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39454" y="1926220"/>
            <a:ext cx="3244883" cy="39088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9454" y="3746469"/>
            <a:ext cx="3244883" cy="74568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39454" y="3306910"/>
            <a:ext cx="3244883" cy="39088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939454" y="5116934"/>
            <a:ext cx="3244883" cy="74568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9454" y="4677375"/>
            <a:ext cx="3244883" cy="39088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/>
        </p:nvCxnSpPr>
        <p:spPr>
          <a:xfrm rot="5400000" flipH="1" flipV="1">
            <a:off x="6970442" y="1738781"/>
            <a:ext cx="658226" cy="142399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/>
        </p:nvCxnSpPr>
        <p:spPr>
          <a:xfrm rot="16200000" flipV="1">
            <a:off x="4567124" y="1738876"/>
            <a:ext cx="658226" cy="1423801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/>
        </p:nvCxnSpPr>
        <p:spPr>
          <a:xfrm rot="10800000">
            <a:off x="4184338" y="3502355"/>
            <a:ext cx="661651" cy="36604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/>
        </p:nvCxnSpPr>
        <p:spPr>
          <a:xfrm rot="10800000" flipV="1">
            <a:off x="7346389" y="3502353"/>
            <a:ext cx="665163" cy="36604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/>
        </p:nvCxnSpPr>
        <p:spPr>
          <a:xfrm rot="10800000">
            <a:off x="6829214" y="4687362"/>
            <a:ext cx="1182338" cy="1854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/>
        </p:nvCxnSpPr>
        <p:spPr>
          <a:xfrm flipV="1">
            <a:off x="4184337" y="4687362"/>
            <a:ext cx="1182147" cy="1854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833543"/>
            <a:ext cx="8161867" cy="69537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2015067" y="1528923"/>
            <a:ext cx="8161867" cy="293685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593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5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8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3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5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5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55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3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8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300"/>
                            </p:stCondLst>
                            <p:childTnLst>
                              <p:par>
                                <p:cTn id="17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905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955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50"/>
                            </p:stCondLst>
                            <p:childTnLst>
                              <p:par>
                                <p:cTn id="1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8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2550"/>
                            </p:stCondLst>
                            <p:childTnLst>
                              <p:par>
                                <p:cTn id="1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305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/>
      <p:bldP spid="8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>
            <a:off x="4630349" y="2397605"/>
            <a:ext cx="1432827" cy="1433048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1" name="Freeform: Shape 20"/>
          <p:cNvSpPr/>
          <p:nvPr/>
        </p:nvSpPr>
        <p:spPr>
          <a:xfrm>
            <a:off x="6128826" y="2397605"/>
            <a:ext cx="1432827" cy="1433048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7" name="Freeform: Shape 16"/>
          <p:cNvSpPr/>
          <p:nvPr/>
        </p:nvSpPr>
        <p:spPr>
          <a:xfrm>
            <a:off x="4630349" y="3896313"/>
            <a:ext cx="1432827" cy="1433048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6" name="Freeform: Shape 15"/>
          <p:cNvSpPr/>
          <p:nvPr/>
        </p:nvSpPr>
        <p:spPr>
          <a:xfrm>
            <a:off x="6128826" y="3896313"/>
            <a:ext cx="1432827" cy="1433048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492783" y="3009435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011551" y="2532483"/>
            <a:ext cx="3244883" cy="118748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011551" y="2092924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92783" y="4270604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011551" y="4412180"/>
            <a:ext cx="3244883" cy="118748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11551" y="3972622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178915" y="4270604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50466" y="4412180"/>
            <a:ext cx="3244883" cy="1187483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50466" y="3972622"/>
            <a:ext cx="3244883" cy="39088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178915" y="3009435"/>
            <a:ext cx="4833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50466" y="2554140"/>
            <a:ext cx="3244883" cy="1187483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950466" y="2114582"/>
            <a:ext cx="3244883" cy="39088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833543"/>
            <a:ext cx="8161867" cy="69537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2015067" y="1528923"/>
            <a:ext cx="8161867" cy="293685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309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8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3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8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5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1" grpId="0" animBg="1"/>
      <p:bldP spid="21" grpId="1" animBg="1"/>
      <p:bldP spid="17" grpId="0" animBg="1"/>
      <p:bldP spid="17" grpId="1" animBg="1"/>
      <p:bldP spid="16" grpId="0" animBg="1"/>
      <p:bldP spid="16" grpId="1" animBg="1"/>
      <p:bldP spid="28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51917" y="1270212"/>
            <a:ext cx="2478877" cy="604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844008" y="1355154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4751917" y="2518180"/>
            <a:ext cx="2478877" cy="604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844008" y="2603121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4751917" y="3766147"/>
            <a:ext cx="2478877" cy="604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44008" y="3851088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51917" y="5015173"/>
            <a:ext cx="2478877" cy="604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44008" y="5100115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51717" y="1035909"/>
            <a:ext cx="3244883" cy="1008714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651717" y="2283876"/>
            <a:ext cx="3244883" cy="1008714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651717" y="3532087"/>
            <a:ext cx="3244883" cy="1008714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651717" y="4780298"/>
            <a:ext cx="3244883" cy="1008714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2422731"/>
            <a:ext cx="3407833" cy="20125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810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932536"/>
            <a:ext cx="12192000" cy="249593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0" y="2523401"/>
            <a:ext cx="9601200" cy="9050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1367" y="3700504"/>
            <a:ext cx="6409267" cy="1889417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88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51917" y="1126592"/>
            <a:ext cx="2478877" cy="604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844008" y="1211533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51717" y="932536"/>
            <a:ext cx="3244883" cy="909460"/>
          </a:xfrm>
        </p:spPr>
        <p:txBody>
          <a:bodyPr anchor="ctr"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2422731"/>
            <a:ext cx="3407833" cy="20125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51917" y="2147459"/>
            <a:ext cx="2478877" cy="604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844008" y="2232400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651717" y="1953403"/>
            <a:ext cx="3244883" cy="909460"/>
          </a:xfrm>
        </p:spPr>
        <p:txBody>
          <a:bodyPr anchor="ctr"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51917" y="3168326"/>
            <a:ext cx="2478877" cy="604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44008" y="3253267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651717" y="2974270"/>
            <a:ext cx="3244883" cy="909460"/>
          </a:xfrm>
        </p:spPr>
        <p:txBody>
          <a:bodyPr anchor="ctr"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51917" y="4189193"/>
            <a:ext cx="2478877" cy="604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844008" y="4274134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651717" y="3995136"/>
            <a:ext cx="3244883" cy="909460"/>
          </a:xfrm>
        </p:spPr>
        <p:txBody>
          <a:bodyPr anchor="ctr"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51917" y="5210060"/>
            <a:ext cx="2478877" cy="604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844008" y="5295001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651717" y="5016004"/>
            <a:ext cx="3244883" cy="909460"/>
          </a:xfrm>
        </p:spPr>
        <p:txBody>
          <a:bodyPr anchor="ctr"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0397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96142" y="1503065"/>
            <a:ext cx="1887008" cy="18872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Rectangle 6"/>
          <p:cNvSpPr/>
          <p:nvPr/>
        </p:nvSpPr>
        <p:spPr>
          <a:xfrm>
            <a:off x="3977217" y="3466578"/>
            <a:ext cx="1887008" cy="18872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Rectangle 7"/>
          <p:cNvSpPr/>
          <p:nvPr/>
        </p:nvSpPr>
        <p:spPr>
          <a:xfrm>
            <a:off x="2015067" y="3466578"/>
            <a:ext cx="1887008" cy="18872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440084" y="1451652"/>
            <a:ext cx="3443817" cy="191354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2784" y="3574543"/>
            <a:ext cx="3443817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996142" y="2242841"/>
            <a:ext cx="18870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2015067" y="4206355"/>
            <a:ext cx="18870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977217" y="4206355"/>
            <a:ext cx="18870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158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15067" y="1283957"/>
            <a:ext cx="1887008" cy="1887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Rectangle 6"/>
          <p:cNvSpPr/>
          <p:nvPr/>
        </p:nvSpPr>
        <p:spPr>
          <a:xfrm>
            <a:off x="3977217" y="1760281"/>
            <a:ext cx="1887008" cy="18872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Rectangle 7"/>
          <p:cNvSpPr/>
          <p:nvPr/>
        </p:nvSpPr>
        <p:spPr>
          <a:xfrm>
            <a:off x="2015067" y="3247471"/>
            <a:ext cx="1887008" cy="18872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Rectangle 8"/>
          <p:cNvSpPr/>
          <p:nvPr/>
        </p:nvSpPr>
        <p:spPr>
          <a:xfrm>
            <a:off x="3977217" y="3723795"/>
            <a:ext cx="1887008" cy="1887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440084" y="1451652"/>
            <a:ext cx="3443817" cy="191354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2784" y="3574543"/>
            <a:ext cx="3443817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015067" y="2023734"/>
            <a:ext cx="18870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2015067" y="3987248"/>
            <a:ext cx="18870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977217" y="2500057"/>
            <a:ext cx="18870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977217" y="4463571"/>
            <a:ext cx="1887008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942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54637" y="2154417"/>
            <a:ext cx="720000" cy="196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1" name="Rectangle 20"/>
          <p:cNvSpPr/>
          <p:nvPr/>
        </p:nvSpPr>
        <p:spPr>
          <a:xfrm>
            <a:off x="5154637" y="2485380"/>
            <a:ext cx="480000" cy="1968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2" name="Rectangle 21"/>
          <p:cNvSpPr/>
          <p:nvPr/>
        </p:nvSpPr>
        <p:spPr>
          <a:xfrm>
            <a:off x="5154637" y="2816343"/>
            <a:ext cx="240000" cy="1968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932318" y="2065459"/>
            <a:ext cx="1984227" cy="3796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690201" y="2400656"/>
            <a:ext cx="1984227" cy="3796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455856" y="2735853"/>
            <a:ext cx="1984227" cy="3796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06154" y="2180503"/>
            <a:ext cx="2690446" cy="249699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422731"/>
            <a:ext cx="3016853" cy="20125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/>
        </p:nvSpPr>
        <p:spPr>
          <a:xfrm>
            <a:off x="4351867" y="1775100"/>
            <a:ext cx="1425527" cy="3306743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061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2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624667" y="2392958"/>
            <a:ext cx="851505" cy="851637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3095103" y="1771058"/>
            <a:ext cx="1643367" cy="3796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9188607" y="1771059"/>
            <a:ext cx="1643367" cy="3796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2660381" y="3342005"/>
            <a:ext cx="1541138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4488576" y="3450674"/>
            <a:ext cx="1541138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6551343" y="3342005"/>
            <a:ext cx="1541138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4931245" y="1877900"/>
            <a:ext cx="1643367" cy="3796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7101213" y="1877901"/>
            <a:ext cx="1643367" cy="3796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4667937"/>
            <a:ext cx="3816350" cy="136554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52646" y="4792874"/>
            <a:ext cx="5124287" cy="110930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/>
        </p:nvSpPr>
        <p:spPr>
          <a:xfrm>
            <a:off x="3923696" y="2605867"/>
            <a:ext cx="425753" cy="425818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Diamond 8"/>
          <p:cNvSpPr/>
          <p:nvPr/>
        </p:nvSpPr>
        <p:spPr>
          <a:xfrm>
            <a:off x="4796972" y="2605867"/>
            <a:ext cx="425753" cy="425818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Diamond 5"/>
          <p:cNvSpPr/>
          <p:nvPr/>
        </p:nvSpPr>
        <p:spPr>
          <a:xfrm>
            <a:off x="5670248" y="2392958"/>
            <a:ext cx="851505" cy="851637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Diamond 9"/>
          <p:cNvSpPr/>
          <p:nvPr/>
        </p:nvSpPr>
        <p:spPr>
          <a:xfrm>
            <a:off x="6969276" y="2605867"/>
            <a:ext cx="425753" cy="425818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Diamond 10"/>
          <p:cNvSpPr/>
          <p:nvPr/>
        </p:nvSpPr>
        <p:spPr>
          <a:xfrm>
            <a:off x="7842552" y="2605867"/>
            <a:ext cx="425753" cy="425818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Diamond 6"/>
          <p:cNvSpPr/>
          <p:nvPr/>
        </p:nvSpPr>
        <p:spPr>
          <a:xfrm>
            <a:off x="8715829" y="2392958"/>
            <a:ext cx="851505" cy="851637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11360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10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10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1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6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100"/>
                            </p:stCondLst>
                            <p:childTnLst>
                              <p:par>
                                <p:cTn id="6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1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6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1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60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7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1403385" y="2881325"/>
            <a:ext cx="1567543" cy="156778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5" name="Diamond 4"/>
          <p:cNvSpPr/>
          <p:nvPr/>
        </p:nvSpPr>
        <p:spPr>
          <a:xfrm>
            <a:off x="1403385" y="3045845"/>
            <a:ext cx="1567543" cy="156778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1936" y="3625864"/>
            <a:ext cx="1330439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/>
        </p:nvSpPr>
        <p:spPr>
          <a:xfrm rot="10800000">
            <a:off x="3363882" y="3210365"/>
            <a:ext cx="1567543" cy="156778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Diamond 10"/>
          <p:cNvSpPr/>
          <p:nvPr/>
        </p:nvSpPr>
        <p:spPr>
          <a:xfrm rot="10800000">
            <a:off x="3363882" y="3045845"/>
            <a:ext cx="1567543" cy="156778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482433" y="3625864"/>
            <a:ext cx="1330439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35568" y="1734010"/>
            <a:ext cx="2478877" cy="1016624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920363" y="4908840"/>
            <a:ext cx="2478877" cy="101662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/>
        </p:nvSpPr>
        <p:spPr>
          <a:xfrm>
            <a:off x="5324379" y="2881325"/>
            <a:ext cx="1567543" cy="156778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6" name="Diamond 15"/>
          <p:cNvSpPr/>
          <p:nvPr/>
        </p:nvSpPr>
        <p:spPr>
          <a:xfrm>
            <a:off x="5324379" y="3045845"/>
            <a:ext cx="1567543" cy="156778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442931" y="3625864"/>
            <a:ext cx="1330439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844412" y="1734010"/>
            <a:ext cx="2478877" cy="1016624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/>
        </p:nvSpPr>
        <p:spPr>
          <a:xfrm rot="10800000">
            <a:off x="7284877" y="3210365"/>
            <a:ext cx="1567543" cy="156778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0" name="Diamond 19"/>
          <p:cNvSpPr/>
          <p:nvPr/>
        </p:nvSpPr>
        <p:spPr>
          <a:xfrm rot="10800000">
            <a:off x="7284877" y="3045845"/>
            <a:ext cx="1567543" cy="156778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03428" y="3625864"/>
            <a:ext cx="1330439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829295" y="4908840"/>
            <a:ext cx="2478877" cy="1016624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/>
        </p:nvSpPr>
        <p:spPr>
          <a:xfrm>
            <a:off x="9245374" y="2881325"/>
            <a:ext cx="1567543" cy="156778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4" name="Diamond 23"/>
          <p:cNvSpPr/>
          <p:nvPr/>
        </p:nvSpPr>
        <p:spPr>
          <a:xfrm>
            <a:off x="9245374" y="3045845"/>
            <a:ext cx="1567543" cy="156778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9363925" y="3625864"/>
            <a:ext cx="1330439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8789706" y="1734010"/>
            <a:ext cx="2478877" cy="1016624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833543"/>
            <a:ext cx="8161867" cy="69537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835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3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0" y="2818776"/>
            <a:ext cx="12192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/>
        </p:nvSpPr>
        <p:spPr>
          <a:xfrm>
            <a:off x="2624667" y="2392958"/>
            <a:ext cx="851505" cy="851637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3095103" y="1771058"/>
            <a:ext cx="1643367" cy="3796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9188607" y="1771059"/>
            <a:ext cx="1643367" cy="3796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2660381" y="3342005"/>
            <a:ext cx="1541138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4488576" y="3450674"/>
            <a:ext cx="1541138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6551343" y="3342005"/>
            <a:ext cx="1541138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4931245" y="1877900"/>
            <a:ext cx="1643367" cy="3796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7101213" y="1877901"/>
            <a:ext cx="1643367" cy="3796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4667937"/>
            <a:ext cx="3816350" cy="1365547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52646" y="4792874"/>
            <a:ext cx="5124287" cy="110930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/>
        </p:nvSpPr>
        <p:spPr>
          <a:xfrm>
            <a:off x="3923696" y="2605867"/>
            <a:ext cx="425753" cy="425818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Diamond 8"/>
          <p:cNvSpPr/>
          <p:nvPr/>
        </p:nvSpPr>
        <p:spPr>
          <a:xfrm>
            <a:off x="4796972" y="2605867"/>
            <a:ext cx="425753" cy="425818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Diamond 5"/>
          <p:cNvSpPr/>
          <p:nvPr/>
        </p:nvSpPr>
        <p:spPr>
          <a:xfrm>
            <a:off x="5670248" y="2392958"/>
            <a:ext cx="851505" cy="851637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Diamond 9"/>
          <p:cNvSpPr/>
          <p:nvPr/>
        </p:nvSpPr>
        <p:spPr>
          <a:xfrm>
            <a:off x="6969276" y="2605867"/>
            <a:ext cx="425753" cy="425818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Diamond 10"/>
          <p:cNvSpPr/>
          <p:nvPr/>
        </p:nvSpPr>
        <p:spPr>
          <a:xfrm>
            <a:off x="7842552" y="2605867"/>
            <a:ext cx="425753" cy="425818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Diamond 6"/>
          <p:cNvSpPr/>
          <p:nvPr/>
        </p:nvSpPr>
        <p:spPr>
          <a:xfrm>
            <a:off x="8715829" y="2392958"/>
            <a:ext cx="851505" cy="851637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446433" y="6411940"/>
            <a:ext cx="4521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171767" y="5919158"/>
            <a:ext cx="812800" cy="67534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5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250"/>
                            </p:stCondLst>
                            <p:childTnLst>
                              <p:par>
                                <p:cTn id="8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7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/>
        </p:nvSpPr>
        <p:spPr>
          <a:xfrm rot="10800000">
            <a:off x="7440084" y="2504520"/>
            <a:ext cx="2478877" cy="739077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5568" y="932536"/>
            <a:ext cx="3407833" cy="499292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/>
        </p:nvSpPr>
        <p:spPr>
          <a:xfrm>
            <a:off x="4678026" y="3355097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/>
        </p:nvCxnSpPr>
        <p:spPr>
          <a:xfrm>
            <a:off x="4825808" y="3429000"/>
            <a:ext cx="377982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605631" y="3355097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532175" y="2589461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40084" y="3575038"/>
            <a:ext cx="2478877" cy="235042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/>
        </p:nvCxnSpPr>
        <p:spPr>
          <a:xfrm>
            <a:off x="8753413" y="3429000"/>
            <a:ext cx="3438587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751917" y="932535"/>
            <a:ext cx="5160433" cy="138658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93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6" grpId="0" animBg="1"/>
      <p:bldP spid="8" grpId="0" animBg="1"/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>
            <a:endCxn id="8" idx="2"/>
          </p:cNvCxnSpPr>
          <p:nvPr/>
        </p:nvCxnSpPr>
        <p:spPr>
          <a:xfrm>
            <a:off x="-4233" y="3428471"/>
            <a:ext cx="209793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93706" y="3354568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Freeform: Shape 10"/>
          <p:cNvSpPr/>
          <p:nvPr/>
        </p:nvSpPr>
        <p:spPr>
          <a:xfrm rot="10800000">
            <a:off x="935567" y="2504520"/>
            <a:ext cx="2478877" cy="739077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027658" y="2589461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35568" y="3575038"/>
            <a:ext cx="2478877" cy="235042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/>
        </p:nvCxnSpPr>
        <p:spPr>
          <a:xfrm>
            <a:off x="2241488" y="3428471"/>
            <a:ext cx="37806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022109" y="3354568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5" name="Freeform: Shape 24"/>
          <p:cNvSpPr/>
          <p:nvPr/>
        </p:nvSpPr>
        <p:spPr>
          <a:xfrm>
            <a:off x="4856562" y="3621586"/>
            <a:ext cx="2478877" cy="739077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48653" y="3856605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386" y="944535"/>
            <a:ext cx="2478877" cy="235042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/>
        </p:nvCxnSpPr>
        <p:spPr>
          <a:xfrm>
            <a:off x="6169891" y="3428471"/>
            <a:ext cx="3776387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9946278" y="3354568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0" name="Freeform: Shape 39"/>
          <p:cNvSpPr/>
          <p:nvPr/>
        </p:nvSpPr>
        <p:spPr>
          <a:xfrm rot="10800000">
            <a:off x="8771205" y="2504520"/>
            <a:ext cx="2478877" cy="739077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63296" y="2589461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62510" y="3575038"/>
            <a:ext cx="2478877" cy="235042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/>
        </p:nvCxnSpPr>
        <p:spPr>
          <a:xfrm>
            <a:off x="10094060" y="3428471"/>
            <a:ext cx="210191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6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>
            <a:endCxn id="8" idx="2"/>
          </p:cNvCxnSpPr>
          <p:nvPr/>
        </p:nvCxnSpPr>
        <p:spPr>
          <a:xfrm>
            <a:off x="-4233" y="3428471"/>
            <a:ext cx="209793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93706" y="3354568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5" name="Freeform: Shape 24"/>
          <p:cNvSpPr/>
          <p:nvPr/>
        </p:nvSpPr>
        <p:spPr>
          <a:xfrm>
            <a:off x="922867" y="3621586"/>
            <a:ext cx="2478877" cy="739077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4958" y="3856605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32392" y="944535"/>
            <a:ext cx="2478877" cy="235042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/>
        </p:nvCxnSpPr>
        <p:spPr>
          <a:xfrm>
            <a:off x="2241489" y="3428471"/>
            <a:ext cx="378379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025284" y="3354568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0" name="Freeform: Shape 39"/>
          <p:cNvSpPr/>
          <p:nvPr/>
        </p:nvSpPr>
        <p:spPr>
          <a:xfrm rot="10800000">
            <a:off x="4850210" y="2504520"/>
            <a:ext cx="2478877" cy="739077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942302" y="2589461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841516" y="3575038"/>
            <a:ext cx="2478877" cy="235042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/>
        </p:nvCxnSpPr>
        <p:spPr>
          <a:xfrm>
            <a:off x="6173065" y="3428471"/>
            <a:ext cx="60189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427381" y="932536"/>
            <a:ext cx="3829053" cy="217626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55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932536"/>
            <a:ext cx="12192000" cy="249593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1367" y="4446996"/>
            <a:ext cx="6409267" cy="1288087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3589058"/>
            <a:ext cx="8161867" cy="761163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020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>
            <a:endCxn id="8" idx="2"/>
          </p:cNvCxnSpPr>
          <p:nvPr/>
        </p:nvCxnSpPr>
        <p:spPr>
          <a:xfrm>
            <a:off x="-4233" y="3428471"/>
            <a:ext cx="209793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93706" y="3354568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Freeform: Shape 10"/>
          <p:cNvSpPr/>
          <p:nvPr/>
        </p:nvSpPr>
        <p:spPr>
          <a:xfrm rot="10800000">
            <a:off x="935567" y="2504520"/>
            <a:ext cx="2478877" cy="739077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027658" y="2589461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35568" y="3575038"/>
            <a:ext cx="2478877" cy="235042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/>
        </p:nvCxnSpPr>
        <p:spPr>
          <a:xfrm>
            <a:off x="2241488" y="3428471"/>
            <a:ext cx="503170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273190" y="3354568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5" name="Freeform: Shape 24"/>
          <p:cNvSpPr/>
          <p:nvPr/>
        </p:nvSpPr>
        <p:spPr>
          <a:xfrm>
            <a:off x="6099176" y="3621586"/>
            <a:ext cx="2478877" cy="739077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191267" y="3856605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944535"/>
            <a:ext cx="2478877" cy="235042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/>
        </p:nvCxnSpPr>
        <p:spPr>
          <a:xfrm>
            <a:off x="7420972" y="3428471"/>
            <a:ext cx="4779495" cy="1055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5567" y="932536"/>
            <a:ext cx="3816350" cy="151035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096000" y="4416730"/>
            <a:ext cx="3816350" cy="151035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350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8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>
            <a:endCxn id="23" idx="2"/>
          </p:cNvCxnSpPr>
          <p:nvPr/>
        </p:nvCxnSpPr>
        <p:spPr>
          <a:xfrm>
            <a:off x="0" y="3428471"/>
            <a:ext cx="6025284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025284" y="3354568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5" name="Freeform: Shape 24"/>
          <p:cNvSpPr/>
          <p:nvPr/>
        </p:nvSpPr>
        <p:spPr>
          <a:xfrm>
            <a:off x="4850500" y="3621586"/>
            <a:ext cx="2478877" cy="739077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42592" y="3856605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/>
        </p:nvCxnSpPr>
        <p:spPr>
          <a:xfrm>
            <a:off x="6173066" y="3428471"/>
            <a:ext cx="6018934" cy="132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35567" y="932536"/>
            <a:ext cx="10320867" cy="232572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698057" y="3621586"/>
            <a:ext cx="3558377" cy="2303879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66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28471"/>
            <a:ext cx="6025284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/>
        </p:nvSpPr>
        <p:spPr>
          <a:xfrm>
            <a:off x="6025284" y="3354568"/>
            <a:ext cx="147782" cy="14780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5" name="Freeform: Shape 24"/>
          <p:cNvSpPr/>
          <p:nvPr/>
        </p:nvSpPr>
        <p:spPr>
          <a:xfrm>
            <a:off x="4853387" y="3621586"/>
            <a:ext cx="2478877" cy="739077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45478" y="3856605"/>
            <a:ext cx="2288345" cy="40774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173066" y="3428471"/>
            <a:ext cx="6018934" cy="132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3388" y="4471090"/>
            <a:ext cx="2478877" cy="145437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/>
        </p:nvCxnSpPr>
        <p:spPr>
          <a:xfrm flipH="1" flipV="1">
            <a:off x="6096001" y="0"/>
            <a:ext cx="3175" cy="3354568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378743" y="932536"/>
            <a:ext cx="1643367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169892" y="950097"/>
            <a:ext cx="4007042" cy="36211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613067" y="2974897"/>
            <a:ext cx="1643367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65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96000" y="932536"/>
            <a:ext cx="5160433" cy="499292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>
            <a:endCxn id="14" idx="2"/>
          </p:cNvCxnSpPr>
          <p:nvPr/>
        </p:nvCxnSpPr>
        <p:spPr>
          <a:xfrm>
            <a:off x="0" y="3428471"/>
            <a:ext cx="5635061" cy="52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635062" y="3355097"/>
            <a:ext cx="147782" cy="1478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932537"/>
            <a:ext cx="3407833" cy="243265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33951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8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23" grpId="0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72" name="Freeform: Shape 71"/>
          <p:cNvSpPr/>
          <p:nvPr/>
        </p:nvSpPr>
        <p:spPr>
          <a:xfrm rot="2700000">
            <a:off x="3802408" y="1921571"/>
            <a:ext cx="2464342" cy="3943867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51" name="Freeform: Shape 50"/>
          <p:cNvSpPr/>
          <p:nvPr/>
        </p:nvSpPr>
        <p:spPr>
          <a:xfrm rot="19800000">
            <a:off x="5692688" y="1382709"/>
            <a:ext cx="1058703" cy="14560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52" name="Freeform: Shape 51"/>
          <p:cNvSpPr/>
          <p:nvPr/>
        </p:nvSpPr>
        <p:spPr>
          <a:xfrm rot="19800000">
            <a:off x="6453862" y="2699978"/>
            <a:ext cx="1060142" cy="1456985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53" name="Freeform: Shape 52"/>
          <p:cNvSpPr/>
          <p:nvPr/>
        </p:nvSpPr>
        <p:spPr>
          <a:xfrm rot="19800000">
            <a:off x="5436291" y="4323840"/>
            <a:ext cx="1680863" cy="597059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123952" y="1871104"/>
            <a:ext cx="38243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123952" y="4485893"/>
            <a:ext cx="38243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879877" y="3116534"/>
            <a:ext cx="38243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747231" y="3129281"/>
            <a:ext cx="1643367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001000" y="1331705"/>
            <a:ext cx="324488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001000" y="892146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3154778"/>
            <a:ext cx="324488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001000" y="2715219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8001000" y="4977851"/>
            <a:ext cx="3244883" cy="947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001000" y="4538292"/>
            <a:ext cx="3244883" cy="390888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422731"/>
            <a:ext cx="3016853" cy="20125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572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51" grpId="0" animBg="1"/>
      <p:bldP spid="52" grpId="0" animBg="1"/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/>
          <p:cNvSpPr/>
          <p:nvPr/>
        </p:nvSpPr>
        <p:spPr>
          <a:xfrm>
            <a:off x="1295401" y="2180504"/>
            <a:ext cx="2696079" cy="2121805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19505" y="3048800"/>
            <a:ext cx="2165767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/>
        </p:nvSpPr>
        <p:spPr>
          <a:xfrm>
            <a:off x="4747961" y="2180504"/>
            <a:ext cx="2696079" cy="2121805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872065" y="3048800"/>
            <a:ext cx="2165767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/>
        </p:nvSpPr>
        <p:spPr>
          <a:xfrm>
            <a:off x="8200521" y="2180504"/>
            <a:ext cx="2696079" cy="2121805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8324625" y="3048800"/>
            <a:ext cx="2165767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33857" y="4792874"/>
            <a:ext cx="5124287" cy="110930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833543"/>
            <a:ext cx="8161867" cy="69537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458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/>
        </p:nvSpPr>
        <p:spPr>
          <a:xfrm>
            <a:off x="3525303" y="2300390"/>
            <a:ext cx="2543745" cy="2001918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571341" y="3095372"/>
            <a:ext cx="2165767" cy="3987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/>
          <p:cNvSpPr/>
          <p:nvPr/>
        </p:nvSpPr>
        <p:spPr>
          <a:xfrm>
            <a:off x="935567" y="2300390"/>
            <a:ext cx="2543745" cy="2001918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59671" y="3095372"/>
            <a:ext cx="2165767" cy="3987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/>
        </p:nvSpPr>
        <p:spPr>
          <a:xfrm>
            <a:off x="6115039" y="2281194"/>
            <a:ext cx="2543745" cy="2001918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216148" y="3076175"/>
            <a:ext cx="2165767" cy="3987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33857" y="4792874"/>
            <a:ext cx="5124287" cy="110930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833543"/>
            <a:ext cx="8161867" cy="69537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/>
        </p:nvSpPr>
        <p:spPr>
          <a:xfrm>
            <a:off x="8704776" y="2300390"/>
            <a:ext cx="2543745" cy="2001918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684459" y="3095372"/>
            <a:ext cx="2165767" cy="3987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154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12" grpId="0" animBg="1"/>
      <p:bldP spid="12" grpId="1" animBg="1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610376" y="1916181"/>
            <a:ext cx="2410581" cy="39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5" name="Rectangle 34"/>
          <p:cNvSpPr/>
          <p:nvPr/>
        </p:nvSpPr>
        <p:spPr>
          <a:xfrm>
            <a:off x="5610376" y="2306313"/>
            <a:ext cx="2410581" cy="780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6" name="Rectangle 35"/>
          <p:cNvSpPr/>
          <p:nvPr/>
        </p:nvSpPr>
        <p:spPr>
          <a:xfrm>
            <a:off x="5610376" y="3087180"/>
            <a:ext cx="2410581" cy="17161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7" name="Rectangle 36"/>
          <p:cNvSpPr/>
          <p:nvPr/>
        </p:nvSpPr>
        <p:spPr>
          <a:xfrm>
            <a:off x="5610376" y="4803307"/>
            <a:ext cx="2410581" cy="209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5732783" y="1907452"/>
            <a:ext cx="2165767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5732783" y="2400066"/>
            <a:ext cx="2165767" cy="5613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5732783" y="3212990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732783" y="3587093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5732783" y="3961196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5732783" y="4335298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/>
        </p:nvSpPr>
        <p:spPr>
          <a:xfrm>
            <a:off x="8486020" y="1916181"/>
            <a:ext cx="2410581" cy="3901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5" name="Rectangle 44"/>
          <p:cNvSpPr/>
          <p:nvPr/>
        </p:nvSpPr>
        <p:spPr>
          <a:xfrm>
            <a:off x="8486020" y="2306313"/>
            <a:ext cx="2410581" cy="7808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6" name="Rectangle 45"/>
          <p:cNvSpPr/>
          <p:nvPr/>
        </p:nvSpPr>
        <p:spPr>
          <a:xfrm>
            <a:off x="8486020" y="3087180"/>
            <a:ext cx="2410581" cy="1716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7" name="Rectangle 46"/>
          <p:cNvSpPr/>
          <p:nvPr/>
        </p:nvSpPr>
        <p:spPr>
          <a:xfrm>
            <a:off x="8486020" y="4803307"/>
            <a:ext cx="2410581" cy="209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8608427" y="1907452"/>
            <a:ext cx="2165767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608427" y="2400066"/>
            <a:ext cx="2165767" cy="5613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8608426" y="3212990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8608426" y="3587093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8608426" y="3961196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8608426" y="4335298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932537"/>
            <a:ext cx="3407833" cy="243265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33951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321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15067" y="1347727"/>
            <a:ext cx="2410581" cy="3901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Rectangle 6"/>
          <p:cNvSpPr/>
          <p:nvPr/>
        </p:nvSpPr>
        <p:spPr>
          <a:xfrm>
            <a:off x="2015067" y="1737859"/>
            <a:ext cx="2410581" cy="7808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Rectangle 7"/>
          <p:cNvSpPr/>
          <p:nvPr/>
        </p:nvSpPr>
        <p:spPr>
          <a:xfrm>
            <a:off x="2015067" y="2518727"/>
            <a:ext cx="2410581" cy="1716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Rectangle 8"/>
          <p:cNvSpPr/>
          <p:nvPr/>
        </p:nvSpPr>
        <p:spPr>
          <a:xfrm>
            <a:off x="2015067" y="4234853"/>
            <a:ext cx="2410581" cy="209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37474" y="1338998"/>
            <a:ext cx="2165767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2137474" y="1831612"/>
            <a:ext cx="2165767" cy="5613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137473" y="2644536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2137473" y="3018639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2137473" y="3392742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2137473" y="3766845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/>
        </p:nvSpPr>
        <p:spPr>
          <a:xfrm>
            <a:off x="4890710" y="1347727"/>
            <a:ext cx="2410581" cy="39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5" name="Rectangle 34"/>
          <p:cNvSpPr/>
          <p:nvPr/>
        </p:nvSpPr>
        <p:spPr>
          <a:xfrm>
            <a:off x="4890710" y="1737859"/>
            <a:ext cx="2410581" cy="780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6" name="Rectangle 35"/>
          <p:cNvSpPr/>
          <p:nvPr/>
        </p:nvSpPr>
        <p:spPr>
          <a:xfrm>
            <a:off x="4890710" y="2518727"/>
            <a:ext cx="2410581" cy="17161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7" name="Rectangle 36"/>
          <p:cNvSpPr/>
          <p:nvPr/>
        </p:nvSpPr>
        <p:spPr>
          <a:xfrm>
            <a:off x="4890710" y="4234853"/>
            <a:ext cx="2410581" cy="209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5013117" y="1338998"/>
            <a:ext cx="2165767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5013117" y="1831612"/>
            <a:ext cx="2165767" cy="5613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5013116" y="2644536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013116" y="3018639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5013116" y="3392742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5013116" y="3766845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/>
        </p:nvSpPr>
        <p:spPr>
          <a:xfrm>
            <a:off x="7766353" y="1347727"/>
            <a:ext cx="2410581" cy="3901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5" name="Rectangle 44"/>
          <p:cNvSpPr/>
          <p:nvPr/>
        </p:nvSpPr>
        <p:spPr>
          <a:xfrm>
            <a:off x="7766353" y="1737859"/>
            <a:ext cx="2410581" cy="7808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6" name="Rectangle 45"/>
          <p:cNvSpPr/>
          <p:nvPr/>
        </p:nvSpPr>
        <p:spPr>
          <a:xfrm>
            <a:off x="7766353" y="2518727"/>
            <a:ext cx="2410581" cy="1716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7" name="Rectangle 46"/>
          <p:cNvSpPr/>
          <p:nvPr/>
        </p:nvSpPr>
        <p:spPr>
          <a:xfrm>
            <a:off x="7766353" y="4234853"/>
            <a:ext cx="2410581" cy="209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7888760" y="1338998"/>
            <a:ext cx="2165767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888760" y="1831612"/>
            <a:ext cx="2165767" cy="5613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7888760" y="2644536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7888760" y="3018639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7888760" y="3392742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7888760" y="3766845"/>
            <a:ext cx="2161477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295400" y="4667937"/>
            <a:ext cx="3456517" cy="136554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52646" y="4792874"/>
            <a:ext cx="5124287" cy="110930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65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3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06448" y="2810522"/>
            <a:ext cx="8090153" cy="6240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Rectangle 5"/>
          <p:cNvSpPr/>
          <p:nvPr/>
        </p:nvSpPr>
        <p:spPr>
          <a:xfrm>
            <a:off x="2806448" y="3431657"/>
            <a:ext cx="8090153" cy="62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Rectangle 6"/>
          <p:cNvSpPr/>
          <p:nvPr/>
        </p:nvSpPr>
        <p:spPr>
          <a:xfrm>
            <a:off x="2806448" y="4052792"/>
            <a:ext cx="8090153" cy="6240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Rectangle 7"/>
          <p:cNvSpPr/>
          <p:nvPr/>
        </p:nvSpPr>
        <p:spPr>
          <a:xfrm>
            <a:off x="2806448" y="4673927"/>
            <a:ext cx="8090153" cy="62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Rectangle 8"/>
          <p:cNvSpPr/>
          <p:nvPr/>
        </p:nvSpPr>
        <p:spPr>
          <a:xfrm>
            <a:off x="2806448" y="5295062"/>
            <a:ext cx="8090153" cy="6240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806448" y="2325451"/>
            <a:ext cx="111570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tx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3967651" y="2325451"/>
            <a:ext cx="111570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tx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128854" y="2325451"/>
            <a:ext cx="111570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tx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290056" y="2325451"/>
            <a:ext cx="111570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tx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451259" y="2325451"/>
            <a:ext cx="111570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tx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8612462" y="2325451"/>
            <a:ext cx="111570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tx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773663" y="2325451"/>
            <a:ext cx="111570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tx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935567" y="2932734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5567" y="3553869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5567" y="4175005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5567" y="4787996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5567" y="5417275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tx2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833543"/>
            <a:ext cx="8161867" cy="69537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015067" y="1528923"/>
            <a:ext cx="8161867" cy="293685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59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3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67749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4995977"/>
            <a:ext cx="3816350" cy="70309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52646" y="4792874"/>
            <a:ext cx="5124287" cy="110930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531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06448" y="2909288"/>
            <a:ext cx="8090153" cy="3796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806448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150752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495056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839360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183664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527968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935567" y="2909288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478600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822904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6167208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7511512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855816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0200122" y="2407624"/>
            <a:ext cx="67328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67">
                <a:solidFill>
                  <a:schemeClr val="bg2"/>
                </a:solidFill>
                <a:latin typeface="+mn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2806448" y="3288959"/>
            <a:ext cx="8090153" cy="3796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935567" y="3288959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/>
        </p:nvSpPr>
        <p:spPr>
          <a:xfrm>
            <a:off x="2806448" y="3668629"/>
            <a:ext cx="8090153" cy="3796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5567" y="3668629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06448" y="4048300"/>
            <a:ext cx="8090153" cy="3796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5567" y="4048300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/>
        </p:nvSpPr>
        <p:spPr>
          <a:xfrm>
            <a:off x="2806448" y="4427970"/>
            <a:ext cx="8090153" cy="3796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5567" y="4427970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/>
        </p:nvSpPr>
        <p:spPr>
          <a:xfrm>
            <a:off x="2806448" y="4807641"/>
            <a:ext cx="8090153" cy="3796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935567" y="4807641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06448" y="5166123"/>
            <a:ext cx="8090153" cy="3796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935567" y="5166123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/>
        </p:nvSpPr>
        <p:spPr>
          <a:xfrm>
            <a:off x="2806448" y="5545793"/>
            <a:ext cx="8090153" cy="3796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935567" y="5545793"/>
            <a:ext cx="1734403" cy="379671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833543"/>
            <a:ext cx="8161867" cy="69537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015067" y="1528923"/>
            <a:ext cx="8161867" cy="293685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15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6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6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1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6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1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6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1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5999" y="2180503"/>
            <a:ext cx="5160435" cy="624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Rectangle 5"/>
          <p:cNvSpPr/>
          <p:nvPr/>
        </p:nvSpPr>
        <p:spPr>
          <a:xfrm>
            <a:off x="6095999" y="2801638"/>
            <a:ext cx="5160435" cy="62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Rectangle 6"/>
          <p:cNvSpPr/>
          <p:nvPr/>
        </p:nvSpPr>
        <p:spPr>
          <a:xfrm>
            <a:off x="6095999" y="3422774"/>
            <a:ext cx="5160435" cy="624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Rectangle 7"/>
          <p:cNvSpPr/>
          <p:nvPr/>
        </p:nvSpPr>
        <p:spPr>
          <a:xfrm>
            <a:off x="6095999" y="4043909"/>
            <a:ext cx="5160435" cy="62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Rectangle 8"/>
          <p:cNvSpPr/>
          <p:nvPr/>
        </p:nvSpPr>
        <p:spPr>
          <a:xfrm>
            <a:off x="6095999" y="4665044"/>
            <a:ext cx="5160435" cy="624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Rectangle 9"/>
          <p:cNvSpPr/>
          <p:nvPr/>
        </p:nvSpPr>
        <p:spPr>
          <a:xfrm>
            <a:off x="4343401" y="1559368"/>
            <a:ext cx="1752599" cy="624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Rectangle 10"/>
          <p:cNvSpPr/>
          <p:nvPr/>
        </p:nvSpPr>
        <p:spPr>
          <a:xfrm>
            <a:off x="6096000" y="1559368"/>
            <a:ext cx="5160434" cy="6240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Rectangle 11"/>
          <p:cNvSpPr/>
          <p:nvPr/>
        </p:nvSpPr>
        <p:spPr>
          <a:xfrm>
            <a:off x="4343400" y="2180503"/>
            <a:ext cx="1752600" cy="6240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3" name="Rectangle 12"/>
          <p:cNvSpPr/>
          <p:nvPr/>
        </p:nvSpPr>
        <p:spPr>
          <a:xfrm>
            <a:off x="4343400" y="2801638"/>
            <a:ext cx="1752600" cy="6240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4" name="Rectangle 13"/>
          <p:cNvSpPr/>
          <p:nvPr/>
        </p:nvSpPr>
        <p:spPr>
          <a:xfrm>
            <a:off x="4343400" y="3422774"/>
            <a:ext cx="1752600" cy="6240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5" name="Rectangle 14"/>
          <p:cNvSpPr/>
          <p:nvPr/>
        </p:nvSpPr>
        <p:spPr>
          <a:xfrm>
            <a:off x="4343400" y="4043909"/>
            <a:ext cx="1752600" cy="6240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6" name="Rectangle 15"/>
          <p:cNvSpPr/>
          <p:nvPr/>
        </p:nvSpPr>
        <p:spPr>
          <a:xfrm>
            <a:off x="4343400" y="4665044"/>
            <a:ext cx="1752600" cy="6240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439228" y="1681581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82651" y="1680100"/>
            <a:ext cx="233910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730674" y="1680100"/>
            <a:ext cx="233910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439228" y="2302716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439228" y="2923851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439228" y="3544986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439228" y="4166121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4439228" y="4787256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6288424" y="2299974"/>
            <a:ext cx="2335344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6288424" y="2918148"/>
            <a:ext cx="2335344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6288424" y="3554331"/>
            <a:ext cx="2335344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6288424" y="4173956"/>
            <a:ext cx="2335344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6288424" y="4793396"/>
            <a:ext cx="2335344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721437" y="2299974"/>
            <a:ext cx="2335344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721437" y="2918148"/>
            <a:ext cx="2335344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8721437" y="3554331"/>
            <a:ext cx="2335344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721437" y="4173956"/>
            <a:ext cx="2335344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8721437" y="4793396"/>
            <a:ext cx="2335344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011768" y="3428471"/>
            <a:ext cx="3331633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932537"/>
            <a:ext cx="2923428" cy="243265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29125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980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5999" y="1555449"/>
            <a:ext cx="5160435" cy="624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Rectangle 5"/>
          <p:cNvSpPr/>
          <p:nvPr/>
        </p:nvSpPr>
        <p:spPr>
          <a:xfrm>
            <a:off x="6095999" y="2179843"/>
            <a:ext cx="5160435" cy="62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Rectangle 6"/>
          <p:cNvSpPr/>
          <p:nvPr/>
        </p:nvSpPr>
        <p:spPr>
          <a:xfrm>
            <a:off x="6095999" y="2804237"/>
            <a:ext cx="5160435" cy="624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Rectangle 7"/>
          <p:cNvSpPr/>
          <p:nvPr/>
        </p:nvSpPr>
        <p:spPr>
          <a:xfrm>
            <a:off x="6095999" y="3428630"/>
            <a:ext cx="5160435" cy="62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Rectangle 8"/>
          <p:cNvSpPr/>
          <p:nvPr/>
        </p:nvSpPr>
        <p:spPr>
          <a:xfrm>
            <a:off x="6095999" y="4053024"/>
            <a:ext cx="5160435" cy="624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Rectangle 9"/>
          <p:cNvSpPr/>
          <p:nvPr/>
        </p:nvSpPr>
        <p:spPr>
          <a:xfrm>
            <a:off x="4343401" y="931056"/>
            <a:ext cx="1752599" cy="6240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Rectangle 10"/>
          <p:cNvSpPr/>
          <p:nvPr/>
        </p:nvSpPr>
        <p:spPr>
          <a:xfrm>
            <a:off x="6096000" y="931056"/>
            <a:ext cx="5160434" cy="624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Rectangle 11"/>
          <p:cNvSpPr/>
          <p:nvPr/>
        </p:nvSpPr>
        <p:spPr>
          <a:xfrm>
            <a:off x="4343400" y="1555449"/>
            <a:ext cx="1752600" cy="6240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3" name="Rectangle 12"/>
          <p:cNvSpPr/>
          <p:nvPr/>
        </p:nvSpPr>
        <p:spPr>
          <a:xfrm>
            <a:off x="4343400" y="2179843"/>
            <a:ext cx="1752600" cy="6240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4" name="Rectangle 13"/>
          <p:cNvSpPr/>
          <p:nvPr/>
        </p:nvSpPr>
        <p:spPr>
          <a:xfrm>
            <a:off x="4343400" y="2804237"/>
            <a:ext cx="1752600" cy="6240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5" name="Rectangle 14"/>
          <p:cNvSpPr/>
          <p:nvPr/>
        </p:nvSpPr>
        <p:spPr>
          <a:xfrm>
            <a:off x="4343400" y="3428630"/>
            <a:ext cx="1752600" cy="6240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6" name="Rectangle 15"/>
          <p:cNvSpPr/>
          <p:nvPr/>
        </p:nvSpPr>
        <p:spPr>
          <a:xfrm>
            <a:off x="4343400" y="4053024"/>
            <a:ext cx="1752600" cy="6240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439228" y="1038312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07677" y="1038312"/>
            <a:ext cx="158651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895081" y="1038312"/>
            <a:ext cx="158651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439228" y="1700173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439228" y="2321308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439228" y="2942443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439228" y="3563578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4439228" y="4184713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6213450" y="1697431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6213450" y="2315605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6213450" y="2951788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6213450" y="3571413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6213450" y="4190853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885844" y="1697431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885844" y="2315605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7885844" y="2951788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885844" y="3571413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7885844" y="4190853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011768" y="3428471"/>
            <a:ext cx="3331633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932537"/>
            <a:ext cx="2874867" cy="2432655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286415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446433" y="6411940"/>
            <a:ext cx="4521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171767" y="5919158"/>
            <a:ext cx="812800" cy="67534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95999" y="4677418"/>
            <a:ext cx="5160435" cy="62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3" name="Rectangle 42"/>
          <p:cNvSpPr/>
          <p:nvPr/>
        </p:nvSpPr>
        <p:spPr>
          <a:xfrm>
            <a:off x="6095999" y="5301810"/>
            <a:ext cx="5160435" cy="624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4" name="Rectangle 43"/>
          <p:cNvSpPr/>
          <p:nvPr/>
        </p:nvSpPr>
        <p:spPr>
          <a:xfrm>
            <a:off x="4343400" y="4677418"/>
            <a:ext cx="1752600" cy="6240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5" name="Rectangle 44"/>
          <p:cNvSpPr/>
          <p:nvPr/>
        </p:nvSpPr>
        <p:spPr>
          <a:xfrm>
            <a:off x="4343400" y="5301810"/>
            <a:ext cx="1752600" cy="6240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4439228" y="4802887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4439228" y="5424023"/>
            <a:ext cx="1560945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 i="0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6213450" y="4810722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213450" y="5430162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7885844" y="4810722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7885844" y="5430162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9558237" y="1038312"/>
            <a:ext cx="1586519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9549000" y="1697431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549000" y="2315605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9549000" y="2951788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9549000" y="3571413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9549000" y="4190853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549000" y="4810722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9549000" y="5430162"/>
            <a:ext cx="1583965" cy="36155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992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500"/>
                            </p:stCondLst>
                            <p:childTnLst>
                              <p:par>
                                <p:cTn id="2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05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932537"/>
            <a:ext cx="3407833" cy="243265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33951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045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932537"/>
            <a:ext cx="3407833" cy="2432655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3574543"/>
            <a:ext cx="3395133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446433" y="6411940"/>
            <a:ext cx="4521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171767" y="5919158"/>
            <a:ext cx="812800" cy="67534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2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440083" y="932537"/>
            <a:ext cx="3456517" cy="243265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2783" y="3574543"/>
            <a:ext cx="3443635" cy="201537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67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2180503"/>
            <a:ext cx="8161867" cy="2496994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280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514341" y="3147248"/>
            <a:ext cx="3657696" cy="56350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7" name="Group 6"/>
          <p:cNvGrpSpPr/>
          <p:nvPr/>
        </p:nvGrpSpPr>
        <p:grpSpPr>
          <a:xfrm rot="2700000">
            <a:off x="3713510" y="3307451"/>
            <a:ext cx="380049" cy="243097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87128" y="3171718"/>
            <a:ext cx="2770434" cy="502082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7293915" y="3147248"/>
            <a:ext cx="1485249" cy="56350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399154" y="3239164"/>
            <a:ext cx="1269173" cy="37967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/>
        </p:nvGrpSpPr>
        <p:grpSpPr>
          <a:xfrm rot="20515710">
            <a:off x="10285876" y="7215083"/>
            <a:ext cx="319314" cy="671390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73132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1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2.19478E-6 L -0.14575 -0.546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1" y="-26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1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51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1000"/>
                  </p:stCondLst>
                  <p:iterate type="lt">
                    <p:tmAbs val="1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7828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35567" y="2925657"/>
            <a:ext cx="10320867" cy="905070"/>
          </a:xfrm>
        </p:spPr>
        <p:txBody>
          <a:bodyPr anchor="b">
            <a:normAutofit/>
          </a:bodyPr>
          <a:lstStyle>
            <a:lvl1pPr algn="ctr">
              <a:defRPr sz="5334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015068" y="3801490"/>
            <a:ext cx="8161866" cy="2970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333"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2015068" y="5510696"/>
            <a:ext cx="8161866" cy="1043515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067">
                <a:solidFill>
                  <a:schemeClr val="bg1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405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5567" y="365126"/>
            <a:ext cx="10320867" cy="905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567" y="1414153"/>
            <a:ext cx="10320867" cy="4488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46433" y="6411940"/>
            <a:ext cx="452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6934" y="5919158"/>
            <a:ext cx="1807633" cy="675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5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txStyles>
    <p:titleStyle>
      <a:lvl1pPr algn="l" defTabSz="914324" rtl="0" eaLnBrk="1" latinLnBrk="0" hangingPunct="1">
        <a:lnSpc>
          <a:spcPct val="90000"/>
        </a:lnSpc>
        <a:spcBef>
          <a:spcPct val="0"/>
        </a:spcBef>
        <a:buNone/>
        <a:defRPr kumimoji="1" sz="3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24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067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43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4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7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9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3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6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7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1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5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881">
          <p15:clr>
            <a:srgbClr val="F26B43"/>
          </p15:clr>
        </p15:guide>
        <p15:guide id="4" orient="horz" pos="5598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  <p15:guide id="11" orient="horz" pos="2060">
          <p15:clr>
            <a:srgbClr val="F26B43"/>
          </p15:clr>
        </p15:guide>
        <p15:guide id="12" orient="horz" pos="4419">
          <p15:clr>
            <a:srgbClr val="F26B43"/>
          </p15:clr>
        </p15:guide>
        <p15:guide id="13" pos="7030">
          <p15:clr>
            <a:srgbClr val="F26B43"/>
          </p15:clr>
        </p15:guide>
        <p15:guide id="14" pos="4490">
          <p15:clr>
            <a:srgbClr val="F26B43"/>
          </p15:clr>
        </p15:guide>
        <p15:guide id="15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5567" y="365126"/>
            <a:ext cx="10320867" cy="905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567" y="1414153"/>
            <a:ext cx="10320867" cy="4488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66986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</p:sldLayoutIdLst>
  <p:hf hdr="0" dt="0"/>
  <p:txStyles>
    <p:titleStyle>
      <a:lvl1pPr algn="l" defTabSz="914324" rtl="0" eaLnBrk="1" latinLnBrk="0" hangingPunct="1">
        <a:lnSpc>
          <a:spcPct val="90000"/>
        </a:lnSpc>
        <a:spcBef>
          <a:spcPct val="0"/>
        </a:spcBef>
        <a:buNone/>
        <a:defRPr kumimoji="1"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24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067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43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4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7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9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3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6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7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0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1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5" algn="l" defTabSz="91432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60F27-7CEE-4D3F-B436-01CC2C0D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F0441-FA69-499B-9C3C-C0659AD43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281CF-BCBF-41D3-A73C-EB6329F90F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4E8BF-6806-4A10-B9CD-29E418D7DEAE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EE847-CA03-4AAB-BE70-6A8F1CAB4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44683-8BC6-445E-A1B5-E68D4FBE3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F5DFE-7A16-4E38-8F56-0A089C4AE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1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408DAA-90E2-4102-BD0A-F65748041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1968"/>
            <a:ext cx="12192000" cy="8041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B2B2A-6B20-4753-AA14-F271C6192CFA}"/>
              </a:ext>
            </a:extLst>
          </p:cNvPr>
          <p:cNvSpPr txBox="1"/>
          <p:nvPr/>
        </p:nvSpPr>
        <p:spPr>
          <a:xfrm>
            <a:off x="121582" y="4923667"/>
            <a:ext cx="51235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ebas Neue" panose="020B0606020202050201" pitchFamily="34" charset="0"/>
              </a:rPr>
              <a:t>“</a:t>
            </a:r>
            <a:r>
              <a:rPr lang="en-US" sz="8800" dirty="0" err="1">
                <a:solidFill>
                  <a:schemeClr val="bg1"/>
                </a:solidFill>
                <a:latin typeface="Bebas Neue" panose="020B0606020202050201" pitchFamily="34" charset="0"/>
              </a:rPr>
              <a:t>Shrey</a:t>
            </a:r>
            <a:r>
              <a:rPr lang="en-US" sz="8800" dirty="0">
                <a:solidFill>
                  <a:schemeClr val="bg1"/>
                </a:solidFill>
                <a:latin typeface="Bebas Neue" panose="020B0606020202050201" pitchFamily="34" charset="0"/>
              </a:rPr>
              <a:t> INSERT Cap”</a:t>
            </a:r>
          </a:p>
        </p:txBody>
      </p:sp>
    </p:spTree>
    <p:extLst>
      <p:ext uri="{BB962C8B-B14F-4D97-AF65-F5344CB8AC3E}">
        <p14:creationId xmlns:p14="http://schemas.microsoft.com/office/powerpoint/2010/main" val="263867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DC95F-E199-4EEB-8C59-C940D93EF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78" y="-881449"/>
            <a:ext cx="12252755" cy="8047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88BCD-BBDD-47E4-9772-C84E0C9934E8}"/>
              </a:ext>
            </a:extLst>
          </p:cNvPr>
          <p:cNvSpPr txBox="1"/>
          <p:nvPr/>
        </p:nvSpPr>
        <p:spPr>
          <a:xfrm>
            <a:off x="263611" y="181232"/>
            <a:ext cx="251703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ebas Neue" panose="020B0606020202050201" pitchFamily="34" charset="0"/>
              </a:rPr>
              <a:t>AREA 51</a:t>
            </a:r>
          </a:p>
          <a:p>
            <a:endParaRPr lang="en-US" sz="3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E0243-041E-43BB-9D63-E3CFF2E1BFF4}"/>
              </a:ext>
            </a:extLst>
          </p:cNvPr>
          <p:cNvSpPr txBox="1"/>
          <p:nvPr/>
        </p:nvSpPr>
        <p:spPr>
          <a:xfrm>
            <a:off x="263611" y="1196895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" panose="020B0606020202050201" pitchFamily="34" charset="0"/>
              </a:rPr>
              <a:t>CLASS XD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20294-5DD1-4F57-8860-AB0D14B67A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47" y="247134"/>
            <a:ext cx="868406" cy="86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3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A918D-35FC-49BE-BC53-30E7BBC4E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926" y="-138212"/>
            <a:ext cx="14931853" cy="713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B2B2A-6B20-4753-AA14-F271C6192CFA}"/>
              </a:ext>
            </a:extLst>
          </p:cNvPr>
          <p:cNvSpPr txBox="1"/>
          <p:nvPr/>
        </p:nvSpPr>
        <p:spPr>
          <a:xfrm>
            <a:off x="921683" y="4876800"/>
            <a:ext cx="304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ebas Neue" panose="020B0606020202050201" pitchFamily="34" charset="0"/>
              </a:rPr>
              <a:t>PRAYER</a:t>
            </a:r>
          </a:p>
        </p:txBody>
      </p:sp>
    </p:spTree>
    <p:extLst>
      <p:ext uri="{BB962C8B-B14F-4D97-AF65-F5344CB8AC3E}">
        <p14:creationId xmlns:p14="http://schemas.microsoft.com/office/powerpoint/2010/main" val="68947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uiz  1920x1080">
            <a:extLst>
              <a:ext uri="{FF2B5EF4-FFF2-40B4-BE49-F238E27FC236}">
                <a16:creationId xmlns:a16="http://schemas.microsoft.com/office/drawing/2014/main" id="{061FD177-7B9B-4931-8E5D-126B3E65E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602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A225F-6A53-4222-91BB-0B6A578FC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5" y="-436605"/>
            <a:ext cx="12120305" cy="8081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394CB3-7EE9-4D12-9B34-987075E02936}"/>
              </a:ext>
            </a:extLst>
          </p:cNvPr>
          <p:cNvSpPr txBox="1"/>
          <p:nvPr/>
        </p:nvSpPr>
        <p:spPr>
          <a:xfrm>
            <a:off x="8729371" y="90617"/>
            <a:ext cx="23022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Bebas Neue" panose="020B0606020202050201" pitchFamily="34" charset="0"/>
              </a:rPr>
              <a:t>NEWS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FD7A6-C76B-46C1-BCCA-9EA557F79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604" y="452908"/>
            <a:ext cx="845079" cy="8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hoto of outer space">
            <a:extLst>
              <a:ext uri="{FF2B5EF4-FFF2-40B4-BE49-F238E27FC236}">
                <a16:creationId xmlns:a16="http://schemas.microsoft.com/office/drawing/2014/main" id="{A3EBD3B3-C280-4FD4-A01C-113ED1C3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0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2828A9-4B71-4C38-B0FB-38B0878B6D7E}"/>
              </a:ext>
            </a:extLst>
          </p:cNvPr>
          <p:cNvSpPr txBox="1"/>
          <p:nvPr/>
        </p:nvSpPr>
        <p:spPr>
          <a:xfrm>
            <a:off x="8615666" y="4610100"/>
            <a:ext cx="33233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Dosis" panose="02010703020202060003" pitchFamily="2" charset="0"/>
              </a:rPr>
              <a:t>THE WORLDS </a:t>
            </a:r>
          </a:p>
          <a:p>
            <a:pPr algn="r"/>
            <a:r>
              <a:rPr lang="en-US" sz="4400" dirty="0">
                <a:solidFill>
                  <a:schemeClr val="bg1"/>
                </a:solidFill>
                <a:latin typeface="Dosis" panose="02010703020202060003" pitchFamily="2" charset="0"/>
              </a:rPr>
              <a:t>GREATEST</a:t>
            </a:r>
          </a:p>
          <a:p>
            <a:pPr algn="r"/>
            <a:r>
              <a:rPr lang="en-US" sz="4400" dirty="0">
                <a:solidFill>
                  <a:schemeClr val="bg1"/>
                </a:solidFill>
                <a:latin typeface="Dosis" panose="02010703020202060003" pitchFamily="2" charset="0"/>
              </a:rPr>
              <a:t> MYSTERIES</a:t>
            </a:r>
          </a:p>
        </p:txBody>
      </p:sp>
    </p:spTree>
    <p:extLst>
      <p:ext uri="{BB962C8B-B14F-4D97-AF65-F5344CB8AC3E}">
        <p14:creationId xmlns:p14="http://schemas.microsoft.com/office/powerpoint/2010/main" val="31810273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252A33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252A33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9DA1B4"/>
      </a:dk1>
      <a:lt1>
        <a:sysClr val="window" lastClr="252A33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Polaris</Template>
  <TotalTime>80</TotalTime>
  <Words>16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Bebas Neue</vt:lpstr>
      <vt:lpstr>Calibri</vt:lpstr>
      <vt:lpstr>Calibri Light</vt:lpstr>
      <vt:lpstr>Coo Hew</vt:lpstr>
      <vt:lpstr>Dosis</vt:lpstr>
      <vt:lpstr>Gidole</vt:lpstr>
      <vt:lpstr>Wingdings</vt:lpstr>
      <vt:lpstr>Contents</vt:lpstr>
      <vt:lpstr>No Footer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AREA 51 CLASS XD</dc:title>
  <dc:creator>Suryavir Kapur</dc:creator>
  <cp:lastModifiedBy>Suryavir Kapur</cp:lastModifiedBy>
  <cp:revision>6</cp:revision>
  <dcterms:created xsi:type="dcterms:W3CDTF">2019-07-17T11:02:54Z</dcterms:created>
  <dcterms:modified xsi:type="dcterms:W3CDTF">2019-08-01T01:35:03Z</dcterms:modified>
</cp:coreProperties>
</file>